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68" r:id="rId5"/>
    <p:sldId id="269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6"/>
    <p:restoredTop sz="94704"/>
  </p:normalViewPr>
  <p:slideViewPr>
    <p:cSldViewPr snapToGrid="0" snapToObjects="1">
      <p:cViewPr>
        <p:scale>
          <a:sx n="117" d="100"/>
          <a:sy n="117" d="100"/>
        </p:scale>
        <p:origin x="-3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98B5-2CF0-9542-9FBE-29A748EC13DD}" type="datetimeFigureOut">
              <a:rPr kumimoji="1" lang="ko-KR" altLang="en-US" smtClean="0"/>
              <a:t>2018. 6. 23.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84B8E-8A86-564A-B45C-94D037B68F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2489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BD01-F816-6241-982F-B34C652B922C}" type="datetimeFigureOut">
              <a:rPr kumimoji="1" lang="ko-KR" altLang="en-US" smtClean="0"/>
              <a:t>2018. 6. 23.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2772-F832-6D4A-AE88-170574FB7A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532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BD01-F816-6241-982F-B34C652B922C}" type="datetimeFigureOut">
              <a:rPr kumimoji="1" lang="ko-KR" altLang="en-US" smtClean="0"/>
              <a:t>2018. 6. 23.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2772-F832-6D4A-AE88-170574FB7A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438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BD01-F816-6241-982F-B34C652B922C}" type="datetimeFigureOut">
              <a:rPr kumimoji="1" lang="ko-KR" altLang="en-US" smtClean="0"/>
              <a:t>2018. 6. 23.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2772-F832-6D4A-AE88-170574FB7A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53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BD01-F816-6241-982F-B34C652B922C}" type="datetimeFigureOut">
              <a:rPr kumimoji="1" lang="ko-KR" altLang="en-US" smtClean="0"/>
              <a:t>2018. 6. 23.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2772-F832-6D4A-AE88-170574FB7A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354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BD01-F816-6241-982F-B34C652B922C}" type="datetimeFigureOut">
              <a:rPr kumimoji="1" lang="ko-KR" altLang="en-US" smtClean="0"/>
              <a:t>2018. 6. 23.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2772-F832-6D4A-AE88-170574FB7A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53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BD01-F816-6241-982F-B34C652B922C}" type="datetimeFigureOut">
              <a:rPr kumimoji="1" lang="ko-KR" altLang="en-US" smtClean="0"/>
              <a:t>2018. 6. 23.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2772-F832-6D4A-AE88-170574FB7A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586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BD01-F816-6241-982F-B34C652B922C}" type="datetimeFigureOut">
              <a:rPr kumimoji="1" lang="ko-KR" altLang="en-US" smtClean="0"/>
              <a:t>2018. 6. 23.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2772-F832-6D4A-AE88-170574FB7A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086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BD01-F816-6241-982F-B34C652B922C}" type="datetimeFigureOut">
              <a:rPr kumimoji="1" lang="ko-KR" altLang="en-US" smtClean="0"/>
              <a:t>2018. 6. 23.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2772-F832-6D4A-AE88-170574FB7A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515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BD01-F816-6241-982F-B34C652B922C}" type="datetimeFigureOut">
              <a:rPr kumimoji="1" lang="ko-KR" altLang="en-US" smtClean="0"/>
              <a:t>2018. 6. 23.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2772-F832-6D4A-AE88-170574FB7A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692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BD01-F816-6241-982F-B34C652B922C}" type="datetimeFigureOut">
              <a:rPr kumimoji="1" lang="ko-KR" altLang="en-US" smtClean="0"/>
              <a:t>2018. 6. 23.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2772-F832-6D4A-AE88-170574FB7A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5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BD01-F816-6241-982F-B34C652B922C}" type="datetimeFigureOut">
              <a:rPr kumimoji="1" lang="ko-KR" altLang="en-US" smtClean="0"/>
              <a:t>2018. 6. 23.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2772-F832-6D4A-AE88-170574FB7A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315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EBD01-F816-6241-982F-B34C652B922C}" type="datetimeFigureOut">
              <a:rPr kumimoji="1" lang="ko-KR" altLang="en-US" smtClean="0"/>
              <a:t>2018. 6. 23.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62772-F832-6D4A-AE88-170574FB7A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43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여행후기 공유 사이트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웹 </a:t>
            </a:r>
            <a:r>
              <a:rPr kumimoji="1" lang="ko-KR" altLang="en-US" dirty="0" smtClean="0"/>
              <a:t>기획서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스토리 보드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12171669</a:t>
            </a:r>
            <a:r>
              <a:rPr kumimoji="1" lang="ko-KR" altLang="en-US" dirty="0" smtClean="0"/>
              <a:t> 이소정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3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385" y="143607"/>
            <a:ext cx="303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Main </a:t>
            </a:r>
            <a:r>
              <a:rPr kumimoji="1" lang="en-US" altLang="ko-KR" dirty="0" smtClean="0"/>
              <a:t>page </a:t>
            </a:r>
            <a:r>
              <a:rPr kumimoji="1" lang="mr-IN" altLang="ko-KR" dirty="0" smtClean="0"/>
              <a:t>–</a:t>
            </a:r>
            <a:r>
              <a:rPr kumimoji="1" lang="en-US" altLang="ko-KR" dirty="0" smtClean="0"/>
              <a:t> not login</a:t>
            </a:r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4592" y="538572"/>
            <a:ext cx="9125712" cy="4746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/>
              <a:t>Nav</a:t>
            </a:r>
            <a:r>
              <a:rPr kumimoji="1" lang="en-US" altLang="ko-KR" dirty="0" smtClean="0"/>
              <a:t> bar</a:t>
            </a:r>
            <a:endParaRPr kumimoji="1"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4592" y="565579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Travel</a:t>
            </a:r>
            <a:endParaRPr kumimoji="1"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8432" y="637379"/>
            <a:ext cx="1027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Home</a:t>
            </a:r>
            <a:endParaRPr kumimoji="1"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211312" y="610404"/>
            <a:ext cx="1758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Sign-Up</a:t>
            </a:r>
            <a:endParaRPr kumimoji="1"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617527" y="610404"/>
            <a:ext cx="593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/>
              <a:t>L</a:t>
            </a:r>
            <a:r>
              <a:rPr kumimoji="1" lang="en-US" altLang="ko-KR" sz="1200" smtClean="0"/>
              <a:t>ogin</a:t>
            </a:r>
            <a:endParaRPr kumimoji="1"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164592" y="1013185"/>
            <a:ext cx="9125712" cy="5552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사진 화면</a:t>
            </a:r>
            <a:endParaRPr kumimoji="1"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2269" y="216817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1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57214" y="226123"/>
            <a:ext cx="3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2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16735" y="227021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>
                <a:solidFill>
                  <a:srgbClr val="FF0000"/>
                </a:solidFill>
              </a:rPr>
              <a:t>3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78743" y="561993"/>
            <a:ext cx="267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1</a:t>
            </a:r>
            <a:r>
              <a:rPr kumimoji="1" lang="ko-KR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</a:rPr>
              <a:t>:</a:t>
            </a:r>
            <a:r>
              <a:rPr kumimoji="1" lang="ko-KR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</a:rPr>
              <a:t>Home</a:t>
            </a:r>
            <a:r>
              <a:rPr kumimoji="1" lang="ko-KR" altLang="en-US" dirty="0" smtClean="0">
                <a:solidFill>
                  <a:srgbClr val="FF0000"/>
                </a:solidFill>
              </a:rPr>
              <a:t>화면으로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78743" y="1003157"/>
            <a:ext cx="267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r>
              <a:rPr kumimoji="1" lang="ko-KR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</a:rPr>
              <a:t>:</a:t>
            </a:r>
            <a:r>
              <a:rPr kumimoji="1" lang="ko-KR" altLang="en-US" dirty="0" smtClean="0">
                <a:solidFill>
                  <a:srgbClr val="FF0000"/>
                </a:solidFill>
              </a:rPr>
              <a:t> 로그인 모달 띄우기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378743" y="1444321"/>
            <a:ext cx="281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3</a:t>
            </a:r>
            <a:r>
              <a:rPr kumimoji="1" lang="ko-KR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</a:rPr>
              <a:t>:</a:t>
            </a:r>
            <a:r>
              <a:rPr kumimoji="1" lang="ko-KR" altLang="en-US" dirty="0" smtClean="0">
                <a:solidFill>
                  <a:srgbClr val="FF0000"/>
                </a:solidFill>
              </a:rPr>
              <a:t> 회원가입 모달 띄우기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30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385" y="143607"/>
            <a:ext cx="31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Main </a:t>
            </a:r>
            <a:r>
              <a:rPr kumimoji="1" lang="en-US" altLang="ko-KR" dirty="0" smtClean="0"/>
              <a:t>page - login</a:t>
            </a:r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5478" y="538572"/>
            <a:ext cx="9125712" cy="4746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/>
              <a:t>Nav</a:t>
            </a:r>
            <a:r>
              <a:rPr kumimoji="1" lang="en-US" altLang="ko-KR" dirty="0" smtClean="0"/>
              <a:t> bar</a:t>
            </a:r>
            <a:endParaRPr kumimoji="1"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4592" y="565579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Travel</a:t>
            </a:r>
            <a:endParaRPr kumimoji="1"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9326" y="654326"/>
            <a:ext cx="1027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Home</a:t>
            </a:r>
            <a:endParaRPr kumimoji="1"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381614" y="612841"/>
            <a:ext cx="1758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Logout</a:t>
            </a:r>
            <a:endParaRPr kumimoji="1"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823941" y="644601"/>
            <a:ext cx="873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smtClean="0"/>
              <a:t>내정보</a:t>
            </a:r>
            <a:endParaRPr kumimoji="1"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164592" y="1038818"/>
            <a:ext cx="9125712" cy="5552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사진 화면</a:t>
            </a:r>
            <a:endParaRPr kumimoji="1"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9326" y="244736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1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51758" y="236938"/>
            <a:ext cx="47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2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87513" y="236938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>
                <a:solidFill>
                  <a:srgbClr val="FF0000"/>
                </a:solidFill>
              </a:rPr>
              <a:t>3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78743" y="561993"/>
            <a:ext cx="267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1</a:t>
            </a:r>
            <a:r>
              <a:rPr kumimoji="1" lang="ko-KR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</a:rPr>
              <a:t>:</a:t>
            </a:r>
            <a:r>
              <a:rPr kumimoji="1" lang="ko-KR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</a:rPr>
              <a:t>Home</a:t>
            </a:r>
            <a:r>
              <a:rPr kumimoji="1" lang="ko-KR" altLang="en-US" dirty="0" smtClean="0">
                <a:solidFill>
                  <a:srgbClr val="FF0000"/>
                </a:solidFill>
              </a:rPr>
              <a:t>화면으로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78743" y="1003157"/>
            <a:ext cx="298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r>
              <a:rPr kumimoji="1" lang="ko-KR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</a:rPr>
              <a:t>:</a:t>
            </a:r>
            <a:r>
              <a:rPr kumimoji="1" lang="ko-KR" altLang="en-US" dirty="0" smtClean="0">
                <a:solidFill>
                  <a:srgbClr val="FF0000"/>
                </a:solidFill>
              </a:rPr>
              <a:t> 여행 후기 게시판 이동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378743" y="1444321"/>
            <a:ext cx="281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3</a:t>
            </a:r>
            <a:r>
              <a:rPr kumimoji="1" lang="ko-KR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</a:rPr>
              <a:t>:</a:t>
            </a:r>
            <a:r>
              <a:rPr kumimoji="1" lang="ko-KR" altLang="en-US" dirty="0" smtClean="0">
                <a:solidFill>
                  <a:srgbClr val="FF0000"/>
                </a:solidFill>
              </a:rPr>
              <a:t> 회원수정 수정 페이지 이동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82526" y="618400"/>
            <a:ext cx="1241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Travel </a:t>
            </a:r>
            <a:r>
              <a:rPr kumimoji="1" lang="en-US" altLang="ko-KR" sz="1200" dirty="0" err="1" smtClean="0"/>
              <a:t>momory</a:t>
            </a:r>
            <a:endParaRPr kumimoji="1"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8574813" y="239030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4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78743" y="2097765"/>
            <a:ext cx="281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4</a:t>
            </a:r>
            <a:r>
              <a:rPr kumimoji="1" lang="ko-KR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</a:rPr>
              <a:t>:</a:t>
            </a:r>
            <a:r>
              <a:rPr kumimoji="1" lang="ko-KR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</a:rPr>
              <a:t>logout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76894" y="654326"/>
            <a:ext cx="691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OO</a:t>
            </a:r>
            <a:r>
              <a:rPr kumimoji="1" lang="ko-KR" altLang="en-US" sz="1200" dirty="0" smtClean="0"/>
              <a:t>님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3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385" y="143607"/>
            <a:ext cx="31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 smtClean="0"/>
              <a:t>User_Profile</a:t>
            </a:r>
            <a:endParaRPr kumimoji="1"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75478" y="1264399"/>
            <a:ext cx="9136598" cy="391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ID</a:t>
            </a:r>
            <a:endParaRPr kumimoji="1"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25478" y="4024348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1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15826" y="3979104"/>
            <a:ext cx="47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2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78743" y="561993"/>
            <a:ext cx="267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1</a:t>
            </a:r>
            <a:r>
              <a:rPr kumimoji="1" lang="ko-KR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</a:rPr>
              <a:t>:</a:t>
            </a:r>
            <a:r>
              <a:rPr kumimoji="1" lang="ko-KR" altLang="en-US" dirty="0" smtClean="0">
                <a:solidFill>
                  <a:srgbClr val="FF0000"/>
                </a:solidFill>
              </a:rPr>
              <a:t> 회원정보수정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78743" y="1003157"/>
            <a:ext cx="298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r>
              <a:rPr kumimoji="1" lang="ko-KR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</a:rPr>
              <a:t>:</a:t>
            </a:r>
            <a:r>
              <a:rPr kumimoji="1" lang="ko-KR" altLang="en-US" dirty="0" smtClean="0">
                <a:solidFill>
                  <a:srgbClr val="FF0000"/>
                </a:solidFill>
              </a:rPr>
              <a:t> 이전화면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4592" y="1852391"/>
            <a:ext cx="9136598" cy="391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User name</a:t>
            </a:r>
            <a:endParaRPr kumimoji="1"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64592" y="2435132"/>
            <a:ext cx="9136598" cy="391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Add time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64592" y="3005519"/>
            <a:ext cx="9136598" cy="391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Update time</a:t>
            </a:r>
            <a:endParaRPr kumimoji="1"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747834" y="3587933"/>
            <a:ext cx="2266623" cy="391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회원 정보 수정</a:t>
            </a:r>
            <a:endParaRPr kumimoji="1"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216615" y="3584974"/>
            <a:ext cx="1143195" cy="405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이전화면</a:t>
            </a:r>
            <a:endParaRPr kumimoji="1"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02805" y="692730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mtClean="0"/>
              <a:t>회원 정보보기 페이지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630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959" y="149796"/>
            <a:ext cx="31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User_</a:t>
            </a:r>
            <a:r>
              <a:rPr kumimoji="1" lang="en-US" altLang="ko-KR" smtClean="0"/>
              <a:t>Update</a:t>
            </a:r>
            <a:endParaRPr kumimoji="1"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75478" y="1264399"/>
            <a:ext cx="9136598" cy="391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ID</a:t>
            </a:r>
            <a:endParaRPr kumimoji="1"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06967" y="4551270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1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96698" y="4558756"/>
            <a:ext cx="47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2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78743" y="561993"/>
            <a:ext cx="267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1</a:t>
            </a:r>
            <a:r>
              <a:rPr kumimoji="1" lang="ko-KR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</a:rPr>
              <a:t>:</a:t>
            </a:r>
            <a:r>
              <a:rPr kumimoji="1" lang="ko-KR" altLang="en-US" dirty="0" smtClean="0">
                <a:solidFill>
                  <a:srgbClr val="FF0000"/>
                </a:solidFill>
              </a:rPr>
              <a:t> 회원정보수정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78743" y="1003157"/>
            <a:ext cx="298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r>
              <a:rPr kumimoji="1" lang="ko-KR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</a:rPr>
              <a:t>:</a:t>
            </a:r>
            <a:r>
              <a:rPr kumimoji="1" lang="ko-KR" altLang="en-US" dirty="0" smtClean="0">
                <a:solidFill>
                  <a:srgbClr val="FF0000"/>
                </a:solidFill>
              </a:rPr>
              <a:t> 회원탈퇴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4592" y="1852391"/>
            <a:ext cx="9136598" cy="391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User name</a:t>
            </a:r>
            <a:endParaRPr kumimoji="1"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64592" y="3062965"/>
            <a:ext cx="9136598" cy="391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Add time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75478" y="3622258"/>
            <a:ext cx="9136598" cy="391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Update time</a:t>
            </a:r>
            <a:endParaRPr kumimoji="1"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834608" y="4179097"/>
            <a:ext cx="2266623" cy="391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회원 정보 수정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저장</a:t>
            </a:r>
            <a:endParaRPr kumimoji="1"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788212" y="4167767"/>
            <a:ext cx="1143195" cy="405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이전화면</a:t>
            </a:r>
            <a:endParaRPr kumimoji="1"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02805" y="692730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mtClean="0"/>
              <a:t>회원 정보보기 페이지</a:t>
            </a:r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5478" y="2485816"/>
            <a:ext cx="9136598" cy="391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password</a:t>
            </a:r>
            <a:endParaRPr kumimoji="1"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373124" y="4167767"/>
            <a:ext cx="1287447" cy="405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회원 탈퇴</a:t>
            </a:r>
            <a:endParaRPr kumimoji="1"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32464" y="4551270"/>
            <a:ext cx="47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3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78743" y="1400817"/>
            <a:ext cx="298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3</a:t>
            </a:r>
            <a:r>
              <a:rPr kumimoji="1" lang="ko-KR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</a:rPr>
              <a:t>:</a:t>
            </a:r>
            <a:r>
              <a:rPr kumimoji="1" lang="ko-KR" altLang="en-US" dirty="0" smtClean="0">
                <a:solidFill>
                  <a:srgbClr val="FF0000"/>
                </a:solidFill>
              </a:rPr>
              <a:t> 이전화면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35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385" y="143607"/>
            <a:ext cx="137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Travel page</a:t>
            </a:r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5478" y="538572"/>
            <a:ext cx="9125712" cy="4746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/>
              <a:t>Nav</a:t>
            </a:r>
            <a:r>
              <a:rPr kumimoji="1" lang="en-US" altLang="ko-KR" dirty="0" smtClean="0"/>
              <a:t> bar</a:t>
            </a:r>
            <a:endParaRPr kumimoji="1"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4592" y="565579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Travel</a:t>
            </a:r>
            <a:endParaRPr kumimoji="1"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55093" y="612335"/>
            <a:ext cx="1027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Home</a:t>
            </a:r>
            <a:endParaRPr kumimoji="1"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381614" y="612841"/>
            <a:ext cx="1758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Logout</a:t>
            </a:r>
            <a:endParaRPr kumimoji="1"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823941" y="654326"/>
            <a:ext cx="750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smtClean="0"/>
              <a:t>내정보</a:t>
            </a:r>
            <a:endParaRPr kumimoji="1"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164592" y="1038818"/>
            <a:ext cx="9125712" cy="5552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사진 화면</a:t>
            </a:r>
            <a:endParaRPr kumimoji="1"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23122" y="249916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1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51758" y="236938"/>
            <a:ext cx="47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2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87513" y="236938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>
                <a:solidFill>
                  <a:srgbClr val="FF0000"/>
                </a:solidFill>
              </a:rPr>
              <a:t>3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78743" y="561993"/>
            <a:ext cx="267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1</a:t>
            </a:r>
            <a:r>
              <a:rPr kumimoji="1" lang="ko-KR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</a:rPr>
              <a:t>:</a:t>
            </a:r>
            <a:r>
              <a:rPr kumimoji="1" lang="ko-KR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</a:rPr>
              <a:t>Home</a:t>
            </a:r>
            <a:r>
              <a:rPr kumimoji="1" lang="ko-KR" altLang="en-US" dirty="0" smtClean="0">
                <a:solidFill>
                  <a:srgbClr val="FF0000"/>
                </a:solidFill>
              </a:rPr>
              <a:t>화면으로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78743" y="1003157"/>
            <a:ext cx="298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r>
              <a:rPr kumimoji="1" lang="ko-KR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</a:rPr>
              <a:t>:</a:t>
            </a:r>
            <a:r>
              <a:rPr kumimoji="1" lang="ko-KR" altLang="en-US" dirty="0" smtClean="0">
                <a:solidFill>
                  <a:srgbClr val="FF0000"/>
                </a:solidFill>
              </a:rPr>
              <a:t> 여행 후기 게시판 이동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378743" y="1444321"/>
            <a:ext cx="281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3</a:t>
            </a:r>
            <a:r>
              <a:rPr kumimoji="1" lang="ko-KR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</a:rPr>
              <a:t>:</a:t>
            </a:r>
            <a:r>
              <a:rPr kumimoji="1" lang="ko-KR" altLang="en-US" dirty="0" smtClean="0">
                <a:solidFill>
                  <a:srgbClr val="FF0000"/>
                </a:solidFill>
              </a:rPr>
              <a:t> 회원수정 수정 페이지 이동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82526" y="618400"/>
            <a:ext cx="1241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Travel </a:t>
            </a:r>
            <a:r>
              <a:rPr kumimoji="1" lang="en-US" altLang="ko-KR" sz="1200" dirty="0" err="1" smtClean="0"/>
              <a:t>momory</a:t>
            </a:r>
            <a:endParaRPr kumimoji="1"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8574813" y="239030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4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78743" y="2097765"/>
            <a:ext cx="281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4</a:t>
            </a:r>
            <a:r>
              <a:rPr kumimoji="1" lang="ko-KR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</a:rPr>
              <a:t>:</a:t>
            </a:r>
            <a:r>
              <a:rPr kumimoji="1" lang="ko-KR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</a:rPr>
              <a:t>logout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36736" y="1444321"/>
            <a:ext cx="2426208" cy="2966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게시글</a:t>
            </a:r>
            <a:endParaRPr kumimoji="1"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514344" y="1444321"/>
            <a:ext cx="2426208" cy="2966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게시글</a:t>
            </a:r>
            <a:endParaRPr kumimoji="1"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446222" y="1444321"/>
            <a:ext cx="2426208" cy="2966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게시글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36736" y="4891231"/>
            <a:ext cx="2426208" cy="1699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게시글</a:t>
            </a:r>
            <a:endParaRPr kumimoji="1"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514344" y="4881222"/>
            <a:ext cx="2426208" cy="1699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게시글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402324" y="4891231"/>
            <a:ext cx="2426208" cy="1699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게시글</a:t>
            </a:r>
            <a:endParaRPr kumimoji="1"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941831" y="3581400"/>
            <a:ext cx="1474797" cy="393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자세히 보기</a:t>
            </a:r>
            <a:endParaRPr kumimoji="1"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973284" y="3581400"/>
            <a:ext cx="1474797" cy="393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자세히 보기</a:t>
            </a:r>
            <a:endParaRPr kumimoji="1"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885603" y="3581400"/>
            <a:ext cx="1474797" cy="393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자세히 보기</a:t>
            </a:r>
            <a:endParaRPr kumimoji="1"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88462" y="3212068"/>
            <a:ext cx="47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5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378743" y="2488869"/>
            <a:ext cx="281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5</a:t>
            </a:r>
            <a:r>
              <a:rPr kumimoji="1" lang="ko-KR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</a:rPr>
              <a:t>:</a:t>
            </a:r>
            <a:r>
              <a:rPr kumimoji="1" lang="ko-KR" altLang="en-US" dirty="0" smtClean="0">
                <a:solidFill>
                  <a:srgbClr val="FF0000"/>
                </a:solidFill>
              </a:rPr>
              <a:t> 게시글 자세히 보기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7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385" y="143607"/>
            <a:ext cx="31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 smtClean="0"/>
              <a:t>Board_View</a:t>
            </a:r>
            <a:endParaRPr kumimoji="1"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1614" y="612841"/>
            <a:ext cx="1758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Logout</a:t>
            </a:r>
            <a:endParaRPr kumimoji="1"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175478" y="1264399"/>
            <a:ext cx="9136598" cy="391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글 번호</a:t>
            </a:r>
            <a:endParaRPr kumimoji="1"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67735" y="251378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1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51758" y="236938"/>
            <a:ext cx="47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2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87513" y="236938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>
                <a:solidFill>
                  <a:srgbClr val="FF0000"/>
                </a:solidFill>
              </a:rPr>
              <a:t>3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78743" y="561993"/>
            <a:ext cx="267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1</a:t>
            </a:r>
            <a:r>
              <a:rPr kumimoji="1" lang="ko-KR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</a:rPr>
              <a:t>:</a:t>
            </a:r>
            <a:r>
              <a:rPr kumimoji="1" lang="ko-KR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</a:rPr>
              <a:t>Home</a:t>
            </a:r>
            <a:r>
              <a:rPr kumimoji="1" lang="ko-KR" altLang="en-US" dirty="0" smtClean="0">
                <a:solidFill>
                  <a:srgbClr val="FF0000"/>
                </a:solidFill>
              </a:rPr>
              <a:t>화면으로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78743" y="1003157"/>
            <a:ext cx="298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r>
              <a:rPr kumimoji="1" lang="ko-KR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</a:rPr>
              <a:t>:</a:t>
            </a:r>
            <a:r>
              <a:rPr kumimoji="1" lang="ko-KR" altLang="en-US" dirty="0" smtClean="0">
                <a:solidFill>
                  <a:srgbClr val="FF0000"/>
                </a:solidFill>
              </a:rPr>
              <a:t> 여행 후기 게시판 이동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378743" y="1444321"/>
            <a:ext cx="281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3</a:t>
            </a:r>
            <a:r>
              <a:rPr kumimoji="1" lang="ko-KR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</a:rPr>
              <a:t>:</a:t>
            </a:r>
            <a:r>
              <a:rPr kumimoji="1" lang="ko-KR" altLang="en-US" dirty="0" smtClean="0">
                <a:solidFill>
                  <a:srgbClr val="FF0000"/>
                </a:solidFill>
              </a:rPr>
              <a:t> 회원수정 수정 페이지 이동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74813" y="239030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4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78743" y="2097765"/>
            <a:ext cx="281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4</a:t>
            </a:r>
            <a:r>
              <a:rPr kumimoji="1" lang="ko-KR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</a:rPr>
              <a:t>:</a:t>
            </a:r>
            <a:r>
              <a:rPr kumimoji="1" lang="ko-KR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</a:rPr>
              <a:t>logout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4592" y="1852391"/>
            <a:ext cx="9136598" cy="391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작성자</a:t>
            </a:r>
            <a:endParaRPr kumimoji="1"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64592" y="2435132"/>
            <a:ext cx="9136598" cy="391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제목</a:t>
            </a:r>
            <a:endParaRPr kumimoji="1"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64592" y="3017873"/>
            <a:ext cx="9136598" cy="1915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내용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64592" y="5124473"/>
            <a:ext cx="9136598" cy="391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추가 시간</a:t>
            </a:r>
            <a:endParaRPr kumimoji="1"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75478" y="5707214"/>
            <a:ext cx="9136598" cy="391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업데이트 시간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786116" y="6264205"/>
            <a:ext cx="1860151" cy="391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게시판 글 수정</a:t>
            </a:r>
            <a:endParaRPr kumimoji="1"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802815" y="6255307"/>
            <a:ext cx="1860151" cy="391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게시판 </a:t>
            </a:r>
            <a:r>
              <a:rPr kumimoji="1" lang="ko-KR" altLang="en-US" smtClean="0"/>
              <a:t>글 삭제</a:t>
            </a:r>
            <a:endParaRPr kumimoji="1"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819514" y="6255307"/>
            <a:ext cx="1143195" cy="391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이전화면</a:t>
            </a:r>
            <a:endParaRPr kumimoji="1"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91964" y="5920623"/>
            <a:ext cx="47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>
                <a:solidFill>
                  <a:srgbClr val="FF0000"/>
                </a:solidFill>
              </a:rPr>
              <a:t>5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70279" y="5935886"/>
            <a:ext cx="47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6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19514" y="5920623"/>
            <a:ext cx="47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>
                <a:solidFill>
                  <a:srgbClr val="FF0000"/>
                </a:solidFill>
              </a:rPr>
              <a:t>7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396692" y="2468202"/>
            <a:ext cx="281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5</a:t>
            </a:r>
            <a:r>
              <a:rPr kumimoji="1" lang="ko-KR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</a:rPr>
              <a:t>:</a:t>
            </a:r>
            <a:r>
              <a:rPr kumimoji="1" lang="ko-KR" altLang="en-US" dirty="0" smtClean="0">
                <a:solidFill>
                  <a:srgbClr val="FF0000"/>
                </a:solidFill>
              </a:rPr>
              <a:t> 글 수정 페이지 이동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396692" y="2874783"/>
            <a:ext cx="281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6</a:t>
            </a:r>
            <a:r>
              <a:rPr kumimoji="1" lang="ko-KR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</a:rPr>
              <a:t>:</a:t>
            </a:r>
            <a:r>
              <a:rPr kumimoji="1" lang="ko-KR" altLang="en-US" dirty="0" smtClean="0">
                <a:solidFill>
                  <a:srgbClr val="FF0000"/>
                </a:solidFill>
              </a:rPr>
              <a:t> 글 삭제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396692" y="3257531"/>
            <a:ext cx="281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7</a:t>
            </a:r>
            <a:r>
              <a:rPr kumimoji="1" lang="ko-KR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</a:rPr>
              <a:t>:</a:t>
            </a:r>
            <a:r>
              <a:rPr kumimoji="1" lang="ko-KR" altLang="en-US" dirty="0" smtClean="0">
                <a:solidFill>
                  <a:srgbClr val="FF0000"/>
                </a:solidFill>
              </a:rPr>
              <a:t> 이전화면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64592" y="549223"/>
            <a:ext cx="9147484" cy="474613"/>
            <a:chOff x="164592" y="549223"/>
            <a:chExt cx="9147484" cy="474613"/>
          </a:xfrm>
        </p:grpSpPr>
        <p:sp>
          <p:nvSpPr>
            <p:cNvPr id="5" name="직사각형 4"/>
            <p:cNvSpPr/>
            <p:nvPr/>
          </p:nvSpPr>
          <p:spPr>
            <a:xfrm>
              <a:off x="186364" y="549223"/>
              <a:ext cx="9125712" cy="4746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 smtClean="0"/>
                <a:t>Nav</a:t>
              </a:r>
              <a:r>
                <a:rPr kumimoji="1" lang="en-US" altLang="ko-KR" dirty="0" smtClean="0"/>
                <a:t> bar</a:t>
              </a:r>
              <a:endParaRPr kumimoji="1"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4592" y="565579"/>
              <a:ext cx="777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mtClean="0"/>
                <a:t>Travel</a:t>
              </a:r>
              <a:endParaRPr kumimoji="1"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11265" y="637378"/>
              <a:ext cx="1027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Home</a:t>
              </a:r>
              <a:endParaRPr kumimoji="1"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23941" y="644601"/>
              <a:ext cx="830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 smtClean="0"/>
                <a:t>내정보</a:t>
              </a:r>
              <a:endParaRPr kumimoji="1" lang="ko-KR" alt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82526" y="618400"/>
              <a:ext cx="1241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Travel </a:t>
              </a:r>
              <a:r>
                <a:rPr kumimoji="1" lang="en-US" altLang="ko-KR" sz="1200" dirty="0" err="1" smtClean="0"/>
                <a:t>momory</a:t>
              </a:r>
              <a:endParaRPr kumimoji="1" lang="ko-KR" altLang="en-US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61909" y="656187"/>
              <a:ext cx="5937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OO</a:t>
              </a:r>
              <a:r>
                <a:rPr kumimoji="1" lang="ko-KR" altLang="en-US" sz="1200" dirty="0" smtClean="0"/>
                <a:t>님</a:t>
              </a:r>
              <a:endParaRPr kumimoji="1" lang="ko-KR" altLang="en-US" sz="120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499395" y="636108"/>
            <a:ext cx="1758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Logout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2271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385" y="143607"/>
            <a:ext cx="314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 smtClean="0"/>
              <a:t>Board_update</a:t>
            </a:r>
            <a:endParaRPr kumimoji="1"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1614" y="612841"/>
            <a:ext cx="1758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Logout</a:t>
            </a:r>
            <a:endParaRPr kumimoji="1"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175478" y="1264399"/>
            <a:ext cx="9136598" cy="391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글 번호</a:t>
            </a:r>
            <a:endParaRPr kumimoji="1"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95250" y="249153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1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51758" y="236938"/>
            <a:ext cx="47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2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87513" y="236938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>
                <a:solidFill>
                  <a:srgbClr val="FF0000"/>
                </a:solidFill>
              </a:rPr>
              <a:t>3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78743" y="561993"/>
            <a:ext cx="267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1</a:t>
            </a:r>
            <a:r>
              <a:rPr kumimoji="1" lang="ko-KR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</a:rPr>
              <a:t>:</a:t>
            </a:r>
            <a:r>
              <a:rPr kumimoji="1" lang="ko-KR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</a:rPr>
              <a:t>Home</a:t>
            </a:r>
            <a:r>
              <a:rPr kumimoji="1" lang="ko-KR" altLang="en-US" dirty="0" smtClean="0">
                <a:solidFill>
                  <a:srgbClr val="FF0000"/>
                </a:solidFill>
              </a:rPr>
              <a:t>화면으로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78743" y="1003157"/>
            <a:ext cx="298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r>
              <a:rPr kumimoji="1" lang="ko-KR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</a:rPr>
              <a:t>:</a:t>
            </a:r>
            <a:r>
              <a:rPr kumimoji="1" lang="ko-KR" altLang="en-US" dirty="0" smtClean="0">
                <a:solidFill>
                  <a:srgbClr val="FF0000"/>
                </a:solidFill>
              </a:rPr>
              <a:t> 여행 후기 게시판 이동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378743" y="1444321"/>
            <a:ext cx="281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3</a:t>
            </a:r>
            <a:r>
              <a:rPr kumimoji="1" lang="ko-KR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</a:rPr>
              <a:t>:</a:t>
            </a:r>
            <a:r>
              <a:rPr kumimoji="1" lang="ko-KR" altLang="en-US" dirty="0" smtClean="0">
                <a:solidFill>
                  <a:srgbClr val="FF0000"/>
                </a:solidFill>
              </a:rPr>
              <a:t> 회원수정 수정 페이지 이동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74813" y="239030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4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78743" y="2097765"/>
            <a:ext cx="281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4</a:t>
            </a:r>
            <a:r>
              <a:rPr kumimoji="1" lang="ko-KR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</a:rPr>
              <a:t>:</a:t>
            </a:r>
            <a:r>
              <a:rPr kumimoji="1" lang="ko-KR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</a:rPr>
              <a:t>logout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4592" y="1852391"/>
            <a:ext cx="9136598" cy="391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작성자</a:t>
            </a:r>
            <a:endParaRPr kumimoji="1"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64592" y="2435132"/>
            <a:ext cx="9136598" cy="391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제목</a:t>
            </a:r>
            <a:endParaRPr kumimoji="1"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64592" y="3017873"/>
            <a:ext cx="9136598" cy="1915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내용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64592" y="5124473"/>
            <a:ext cx="9136598" cy="391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추가 시간</a:t>
            </a:r>
            <a:endParaRPr kumimoji="1"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75478" y="5707214"/>
            <a:ext cx="9136598" cy="391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업데이트 시간</a:t>
            </a:r>
            <a:endParaRPr kumimoji="1"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601684" y="6255307"/>
            <a:ext cx="2266623" cy="391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게시판 글 수정 저장</a:t>
            </a:r>
            <a:endParaRPr kumimoji="1"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014457" y="6285976"/>
            <a:ext cx="1143195" cy="391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이전화면</a:t>
            </a:r>
            <a:endParaRPr kumimoji="1"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626448" y="5917373"/>
            <a:ext cx="47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>
                <a:solidFill>
                  <a:srgbClr val="FF0000"/>
                </a:solidFill>
              </a:rPr>
              <a:t>5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52020" y="5902799"/>
            <a:ext cx="47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6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396692" y="2468202"/>
            <a:ext cx="281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5</a:t>
            </a:r>
            <a:r>
              <a:rPr kumimoji="1" lang="ko-KR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</a:rPr>
              <a:t>:</a:t>
            </a:r>
            <a:r>
              <a:rPr kumimoji="1" lang="ko-KR" altLang="en-US" dirty="0" smtClean="0">
                <a:solidFill>
                  <a:srgbClr val="FF0000"/>
                </a:solidFill>
              </a:rPr>
              <a:t> 글 수정 저장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396692" y="2874783"/>
            <a:ext cx="281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6</a:t>
            </a:r>
            <a:r>
              <a:rPr kumimoji="1" lang="ko-KR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</a:rPr>
              <a:t>:</a:t>
            </a:r>
            <a:r>
              <a:rPr kumimoji="1" lang="ko-KR" altLang="en-US" dirty="0" smtClean="0">
                <a:solidFill>
                  <a:srgbClr val="FF0000"/>
                </a:solidFill>
              </a:rPr>
              <a:t>이전화면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64592" y="549223"/>
            <a:ext cx="9147484" cy="474613"/>
            <a:chOff x="164592" y="549223"/>
            <a:chExt cx="9147484" cy="474613"/>
          </a:xfrm>
        </p:grpSpPr>
        <p:sp>
          <p:nvSpPr>
            <p:cNvPr id="45" name="직사각형 44"/>
            <p:cNvSpPr/>
            <p:nvPr/>
          </p:nvSpPr>
          <p:spPr>
            <a:xfrm>
              <a:off x="186364" y="549223"/>
              <a:ext cx="9125712" cy="4746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 smtClean="0"/>
                <a:t>Nav</a:t>
              </a:r>
              <a:r>
                <a:rPr kumimoji="1" lang="en-US" altLang="ko-KR" dirty="0" smtClean="0"/>
                <a:t> bar</a:t>
              </a:r>
              <a:endParaRPr kumimoji="1"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64592" y="565579"/>
              <a:ext cx="777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mtClean="0"/>
                <a:t>Travel</a:t>
              </a:r>
              <a:endParaRPr kumimoji="1"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11265" y="637378"/>
              <a:ext cx="1027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Home</a:t>
              </a:r>
              <a:endParaRPr kumimoji="1" lang="ko-KR" alt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823941" y="644601"/>
              <a:ext cx="830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 smtClean="0"/>
                <a:t>내정보</a:t>
              </a:r>
              <a:endParaRPr kumimoji="1" lang="ko-KR" alt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2526" y="618400"/>
              <a:ext cx="1241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Travel </a:t>
              </a:r>
              <a:r>
                <a:rPr kumimoji="1" lang="en-US" altLang="ko-KR" sz="1200" dirty="0" err="1" smtClean="0"/>
                <a:t>momory</a:t>
              </a:r>
              <a:endParaRPr kumimoji="1" lang="ko-KR" alt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61909" y="656187"/>
              <a:ext cx="5937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OO</a:t>
              </a:r>
              <a:r>
                <a:rPr kumimoji="1" lang="ko-KR" altLang="en-US" sz="1200" dirty="0" smtClean="0"/>
                <a:t>님</a:t>
              </a:r>
              <a:endParaRPr kumimoji="1" lang="ko-KR" altLang="en-US" sz="1200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8508468" y="656187"/>
            <a:ext cx="1758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Logout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6392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307</Words>
  <Application>Microsoft Macintosh PowerPoint</Application>
  <PresentationFormat>와이드스크린</PresentationFormat>
  <Paragraphs>148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Mangal</vt:lpstr>
      <vt:lpstr>Arial</vt:lpstr>
      <vt:lpstr>Office 테마</vt:lpstr>
      <vt:lpstr>여행후기 공유 사이트 웹 기획서(스토리 보드)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기획서(스토리 보드)</dc:title>
  <dc:creator>Microsoft Office 사용자</dc:creator>
  <cp:lastModifiedBy>Microsoft Office 사용자</cp:lastModifiedBy>
  <cp:revision>22</cp:revision>
  <dcterms:created xsi:type="dcterms:W3CDTF">2018-04-07T17:36:02Z</dcterms:created>
  <dcterms:modified xsi:type="dcterms:W3CDTF">2018-06-23T14:04:22Z</dcterms:modified>
</cp:coreProperties>
</file>