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4" r:id="rId6"/>
    <p:sldId id="265" r:id="rId7"/>
    <p:sldId id="267" r:id="rId8"/>
    <p:sldId id="268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Project1 - Forest Management System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                                                    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                                                  YiTong Wang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 step 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200"/>
              <a:t>添加传染的速度（病虫害，火灾）</a:t>
            </a:r>
            <a:endParaRPr lang="zh-CN" altLang="en-US" sz="1200"/>
          </a:p>
          <a:p>
            <a:r>
              <a:rPr lang="zh-CN" altLang="en-US" sz="1200"/>
              <a:t>模拟传染</a:t>
            </a:r>
            <a:r>
              <a:rPr lang="en-US" altLang="zh-CN" sz="1200"/>
              <a:t> </a:t>
            </a:r>
            <a:r>
              <a:rPr lang="zh-CN" altLang="en-US" sz="1200"/>
              <a:t>可表示传染的过程，及图上表示</a:t>
            </a:r>
            <a:endParaRPr lang="zh-CN" altLang="en-US" sz="1200"/>
          </a:p>
          <a:p>
            <a:r>
              <a:rPr lang="zh-CN" altLang="en-US" sz="1200"/>
              <a:t>最短路径的过程文本及图上展示</a:t>
            </a:r>
            <a:endParaRPr lang="zh-CN" altLang="en-US" sz="1200"/>
          </a:p>
          <a:p>
            <a:r>
              <a:rPr lang="zh-CN" altLang="en-US" sz="1200"/>
              <a:t>美化</a:t>
            </a:r>
            <a:r>
              <a:rPr lang="en-US" altLang="zh-CN" sz="1200"/>
              <a:t>ui</a:t>
            </a:r>
            <a:endParaRPr lang="en-US" altLang="zh-CN" sz="1200"/>
          </a:p>
          <a:p>
            <a:r>
              <a:rPr lang="zh-CN" altLang="en-US" sz="1200"/>
              <a:t>树种柱形展示图</a:t>
            </a:r>
            <a:endParaRPr lang="zh-CN" altLang="en-US" sz="1200"/>
          </a:p>
          <a:p>
            <a:r>
              <a:rPr lang="zh-CN" altLang="en-US" sz="1200"/>
              <a:t>用</a:t>
            </a:r>
            <a:r>
              <a:rPr lang="en-US" altLang="zh-CN" sz="1200"/>
              <a:t>prim</a:t>
            </a:r>
            <a:r>
              <a:rPr lang="zh-CN" altLang="en-US" sz="1200"/>
              <a:t>算法规划巡林员最短连通图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868" b="15620"/>
          <a:stretch>
            <a:fillRect/>
          </a:stretch>
        </p:blipFill>
        <p:spPr>
          <a:xfrm>
            <a:off x="608330" y="3622675"/>
            <a:ext cx="7480935" cy="2764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6249670"/>
            <a:ext cx="11706225" cy="600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Project progress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project has been basically completed, and some parts need to be improved.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Daily progress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Day1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57985" y="183388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6" name="图片 5" descr="屏幕截图 2025-06-23 1937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2009140"/>
            <a:ext cx="4037965" cy="2192655"/>
          </a:xfrm>
          <a:prstGeom prst="rect">
            <a:avLst/>
          </a:prstGeom>
        </p:spPr>
      </p:pic>
      <p:pic>
        <p:nvPicPr>
          <p:cNvPr id="7" name="图片 6" descr="屏幕截图 2025-06-23 231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35" y="0"/>
            <a:ext cx="4441190" cy="6762115"/>
          </a:xfrm>
          <a:prstGeom prst="rect">
            <a:avLst/>
          </a:prstGeom>
        </p:spPr>
      </p:pic>
      <p:pic>
        <p:nvPicPr>
          <p:cNvPr id="8" name="图片 7" descr="屏幕截图 2025-06-23 2318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260850"/>
            <a:ext cx="5665470" cy="21558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https://github.com/YiTongWang04/Project-1---Forest-Management-System.git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8720" y="1490345"/>
            <a:ext cx="980757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Day2 </a:t>
            </a:r>
            <a:r>
              <a:rPr lang="en-US" altLang="zh-CN"/>
              <a:t>finish part1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 altLang="zh-CN"/>
          </a:p>
          <a:p>
            <a:endParaRPr lang="en-US" altLang="zh-CN"/>
          </a:p>
          <a:p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481965"/>
            <a:ext cx="6706870" cy="5894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Day3 Complete the visualization of Part 1 and the algorithm part of Part 2.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9745" y="1537970"/>
            <a:ext cx="5966460" cy="5095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Day4 part2 part3 </a:t>
            </a:r>
            <a:r>
              <a:rPr lang="en-US" altLang="zh-CN"/>
              <a:t>UI 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2055" y="1490345"/>
            <a:ext cx="978090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Demonstration code </a:t>
            </a:r>
            <a:r>
              <a:rPr lang="en-US" altLang="zh-CN"/>
              <a:t>program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shortcomings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1.The file has not been subpackaged. I feel that this is more convenient to writing. After the improvement is completed, subpackaging will be carried out.</a:t>
            </a:r>
            <a:endParaRPr lang="en-US" altLang="zh-CN" sz="2800"/>
          </a:p>
          <a:p>
            <a:r>
              <a:rPr lang="en-US" altLang="zh-CN" sz="2800"/>
              <a:t>2.There is still a lot of Chinese in the UI interface. It will be changed to English after the debugging is completed.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宽屏</PresentationFormat>
  <Paragraphs>42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Project1 - Forest Management System</vt:lpstr>
      <vt:lpstr>Project progress </vt:lpstr>
      <vt:lpstr>Daily progress</vt:lpstr>
      <vt:lpstr>https://github.com/YiTongWang04/Project-1---Forest-Management-System.git</vt:lpstr>
      <vt:lpstr>Day2 finish part1 </vt:lpstr>
      <vt:lpstr>Day3 Complete the visualization of Part 1 and the algorithm part of Part 2.</vt:lpstr>
      <vt:lpstr>Day4 part2 part3 UI interface</vt:lpstr>
      <vt:lpstr>Demo program</vt:lpstr>
      <vt:lpstr>shortcomings</vt:lpstr>
      <vt:lpstr>Next step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15453</cp:lastModifiedBy>
  <cp:revision>166</cp:revision>
  <dcterms:created xsi:type="dcterms:W3CDTF">2019-06-19T02:08:00Z</dcterms:created>
  <dcterms:modified xsi:type="dcterms:W3CDTF">2025-06-27T03:03:52Z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BAB414E14B03492985EE0097E9C97921_11</vt:lpwstr>
  </property>
</Properties>
</file>