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62" r:id="rId4"/>
    <p:sldId id="258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49B2-AE95-1F48-A035-3E03776D6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4034B-2F69-BA49-B4CF-2AD891045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82BB-197D-F24F-8BC3-02930E06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8876-B98C-5646-B054-EE6E70BB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2B68-DFA2-7144-8189-3D1AE060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7110-BD6F-6546-8466-D3D9419D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70158-14C1-8E4B-9FAE-6C0130EB6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27AD-3371-E543-AC25-BC369AB0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AFF1-E4F2-4746-A7CB-B8759A6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9FDA-9AE9-0740-9720-8C166A4E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2DD1-E392-1C49-9DBB-22D72A6AE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0AB9A-3328-C541-9E9A-4C743144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7307-5300-1742-8058-09E21F01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AF83-47C1-8945-82D9-17D5353D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CB5B-FB11-EF49-8C0A-A4D9FDA4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361F-6571-E94D-B113-BFD72A25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28D0-4A60-6448-B711-84E5A32C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38B0-ED79-964F-A73A-1AF184D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1243-1529-814A-B470-F0805D74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E440-2B7D-7745-880D-55C4E7D1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B519-2E2C-6A4E-86D2-FC1F5B8F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864F-7BF3-674C-96AC-53D098F6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FD1-0BDF-294C-BA64-5305F937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CB67-FAA3-4243-ABA8-BA265116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88EE-44B2-2F4A-B956-D1235A04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C555-AE1B-3941-B965-08B33413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E49C-D710-E04C-A83D-7686FCE47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DA9D8-9CEE-9841-9D09-9E715F85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FC4A2-0C9F-1849-A67E-01582D41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3B7D-602F-3B42-8C51-064641B9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2B82-6895-BF4F-9BF4-866453DD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25F5-30D2-6743-A244-5CD0E9E2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2D406-B6D2-C44E-B58E-8496DF0B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9D9C-547B-8149-A2F3-BDD23D538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A91DD-97D4-E546-A296-78A4F664C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D1C7E-58B6-5C4E-85B6-7E1262B60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F2983-017B-B749-8B0B-5E13D468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C1F6A-3685-9F49-8FD0-69D85F1F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EBC0E-3F54-A245-8E98-669F6ACA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6E1E-AAA3-3A41-BDA8-D4AC4001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74B91-6015-EB4B-A538-8484AA0E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49386-217C-EF47-831D-338335BA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DE559-30DF-2D41-85FB-EF1D35B9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03C8-04C7-AE43-84B5-38E04113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BE2E8-8AFA-994A-9AC3-D6EBA261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9DAA0-B612-C146-A400-F9F5A5C8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50FD-E921-6C4A-9F86-4DAF2F83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82F9-4C0F-E74A-8D73-7BD440EC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25C8-8CDA-054B-B966-21A0E512B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F42ED-6840-B14C-8EAB-21217F5E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991BB-CF9F-E64C-BE20-79FAEDF0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DCE0-C628-E84F-819E-06B58C8D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6731-C6EC-174A-9C19-69A32215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552D5-4107-B241-9B1C-75BAAD1E7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CAFE-6F5B-5344-BC2A-EF59AE2D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E1F1-DA22-184E-B5A1-163B44C5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0705-FFA6-CC46-B5C3-F30DAD24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BF440-4AC5-1E4A-B720-42A86587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1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7D6F9-1EB8-C64B-83C2-DA52A599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EB489-8614-B749-80E2-549F119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33AC-C004-6A4D-8F00-EE9969392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AB3C-DBD6-DF42-B94A-40F839C3EBC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CD00-DF75-5144-A581-6FC1704B2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9799-71E7-0F42-BE39-142E393F1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ACDB-3FA1-1C4D-884C-7490AA69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CFC7DE-CFE2-744E-AACB-9F4EC499CC61}"/>
              </a:ext>
            </a:extLst>
          </p:cNvPr>
          <p:cNvSpPr/>
          <p:nvPr/>
        </p:nvSpPr>
        <p:spPr>
          <a:xfrm>
            <a:off x="0" y="0"/>
            <a:ext cx="12192000" cy="124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Welcome</a:t>
            </a:r>
            <a:r>
              <a:rPr lang="zh-CN" altLang="en-US" sz="4400" dirty="0"/>
              <a:t> </a:t>
            </a:r>
            <a:r>
              <a:rPr lang="en-US" altLang="zh-CN" sz="4400" dirty="0"/>
              <a:t>to</a:t>
            </a:r>
            <a:r>
              <a:rPr lang="zh-CN" altLang="en-US" sz="4400" dirty="0"/>
              <a:t> </a:t>
            </a:r>
            <a:r>
              <a:rPr lang="en-US" altLang="zh-CN" sz="4400" dirty="0"/>
              <a:t>your</a:t>
            </a:r>
            <a:r>
              <a:rPr lang="zh-CN" altLang="en-US" sz="4400" dirty="0"/>
              <a:t> </a:t>
            </a:r>
            <a:r>
              <a:rPr lang="en-US" altLang="zh-CN" sz="4400" dirty="0" err="1"/>
              <a:t>smarthome</a:t>
            </a:r>
            <a:r>
              <a:rPr lang="zh-CN" altLang="en-US" sz="4400" dirty="0"/>
              <a:t> </a:t>
            </a:r>
            <a:r>
              <a:rPr lang="en-US" altLang="zh-CN" sz="4400" dirty="0"/>
              <a:t>service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FA208-CCF3-DC44-8E8F-801508E05BB7}"/>
              </a:ext>
            </a:extLst>
          </p:cNvPr>
          <p:cNvSpPr txBox="1"/>
          <p:nvPr/>
        </p:nvSpPr>
        <p:spPr>
          <a:xfrm>
            <a:off x="3869562" y="2354766"/>
            <a:ext cx="177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Username:</a:t>
            </a:r>
          </a:p>
          <a:p>
            <a:r>
              <a:rPr lang="en-US" altLang="zh-CN" sz="2400" dirty="0" err="1"/>
              <a:t>PassWord</a:t>
            </a:r>
            <a:r>
              <a:rPr lang="en-US" altLang="zh-CN" sz="2400" dirty="0"/>
              <a:t>: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61503-F267-6347-9714-0F5CEEC5203C}"/>
              </a:ext>
            </a:extLst>
          </p:cNvPr>
          <p:cNvSpPr/>
          <p:nvPr/>
        </p:nvSpPr>
        <p:spPr>
          <a:xfrm>
            <a:off x="5396730" y="2462892"/>
            <a:ext cx="3298784" cy="30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      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CC38D-563C-E741-8349-E34EF065B981}"/>
              </a:ext>
            </a:extLst>
          </p:cNvPr>
          <p:cNvSpPr/>
          <p:nvPr/>
        </p:nvSpPr>
        <p:spPr>
          <a:xfrm>
            <a:off x="5396730" y="2878390"/>
            <a:ext cx="3298784" cy="307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      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BAE58-3B6D-F64A-B11D-CBC8471AE0E4}"/>
              </a:ext>
            </a:extLst>
          </p:cNvPr>
          <p:cNvSpPr/>
          <p:nvPr/>
        </p:nvSpPr>
        <p:spPr>
          <a:xfrm>
            <a:off x="4550980" y="3429000"/>
            <a:ext cx="1303283" cy="35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A731A-54F7-AD42-9296-4ADCCB1D1F25}"/>
              </a:ext>
            </a:extLst>
          </p:cNvPr>
          <p:cNvSpPr/>
          <p:nvPr/>
        </p:nvSpPr>
        <p:spPr>
          <a:xfrm>
            <a:off x="6695090" y="3429000"/>
            <a:ext cx="1303283" cy="35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BA37-1398-384B-8F93-63AA170C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657"/>
            <a:ext cx="296031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Good Morning, xxx!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3A95B-1329-9047-BBD4-7C7CC14E87B0}"/>
              </a:ext>
            </a:extLst>
          </p:cNvPr>
          <p:cNvSpPr txBox="1"/>
          <p:nvPr/>
        </p:nvSpPr>
        <p:spPr>
          <a:xfrm>
            <a:off x="9492641" y="222162"/>
            <a:ext cx="255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10.45AM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B74ED-0CAF-3A49-A115-C4DBC8B36071}"/>
              </a:ext>
            </a:extLst>
          </p:cNvPr>
          <p:cNvSpPr/>
          <p:nvPr/>
        </p:nvSpPr>
        <p:spPr>
          <a:xfrm>
            <a:off x="0" y="0"/>
            <a:ext cx="12192000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Good Morning, xxx!                                                                                                                                                                             10.45AM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55DED-9081-C24C-BC60-32B9C5703D7B}"/>
              </a:ext>
            </a:extLst>
          </p:cNvPr>
          <p:cNvSpPr/>
          <p:nvPr/>
        </p:nvSpPr>
        <p:spPr>
          <a:xfrm>
            <a:off x="6926893" y="813656"/>
            <a:ext cx="5265107" cy="6068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D9CE6-FFC4-494F-80C9-7ACE00376D61}"/>
              </a:ext>
            </a:extLst>
          </p:cNvPr>
          <p:cNvSpPr txBox="1"/>
          <p:nvPr/>
        </p:nvSpPr>
        <p:spPr>
          <a:xfrm>
            <a:off x="6926893" y="802776"/>
            <a:ext cx="230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tasks: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676FC-6E52-2B45-BA7E-67E5A626FB48}"/>
              </a:ext>
            </a:extLst>
          </p:cNvPr>
          <p:cNvSpPr/>
          <p:nvPr/>
        </p:nvSpPr>
        <p:spPr>
          <a:xfrm>
            <a:off x="0" y="813656"/>
            <a:ext cx="2167003" cy="6044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30CAE-6750-2C40-AD08-8E654EBF3A72}"/>
              </a:ext>
            </a:extLst>
          </p:cNvPr>
          <p:cNvSpPr/>
          <p:nvPr/>
        </p:nvSpPr>
        <p:spPr>
          <a:xfrm>
            <a:off x="0" y="813656"/>
            <a:ext cx="21670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67A5F-B473-2345-8F5C-A9AFC48E5AD2}"/>
              </a:ext>
            </a:extLst>
          </p:cNvPr>
          <p:cNvSpPr txBox="1"/>
          <p:nvPr/>
        </p:nvSpPr>
        <p:spPr>
          <a:xfrm>
            <a:off x="-5" y="801551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5CCBAF-0BEE-4D43-86B5-09BF5BA1FB40}"/>
              </a:ext>
            </a:extLst>
          </p:cNvPr>
          <p:cNvSpPr/>
          <p:nvPr/>
        </p:nvSpPr>
        <p:spPr>
          <a:xfrm>
            <a:off x="0" y="1207504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</a:t>
            </a:r>
            <a:r>
              <a:rPr lang="en-US" altLang="zh-CN" dirty="0"/>
              <a:t>Wash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  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9F63F-A8B1-404D-B519-54D4071BF925}"/>
              </a:ext>
            </a:extLst>
          </p:cNvPr>
          <p:cNvSpPr/>
          <p:nvPr/>
        </p:nvSpPr>
        <p:spPr>
          <a:xfrm>
            <a:off x="-1" y="1563949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</a:t>
            </a:r>
            <a:r>
              <a:rPr lang="en-US" altLang="zh-CN" dirty="0"/>
              <a:t>Dish</a:t>
            </a:r>
            <a:r>
              <a:rPr lang="zh-CN" altLang="en-US" dirty="0"/>
              <a:t> </a:t>
            </a:r>
            <a:r>
              <a:rPr lang="en-US" altLang="zh-CN" dirty="0"/>
              <a:t>washer</a:t>
            </a:r>
            <a:r>
              <a:rPr lang="zh-CN" altLang="en-US" dirty="0"/>
              <a:t>     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E8576-FA45-7246-A81E-8E65A44D051F}"/>
              </a:ext>
            </a:extLst>
          </p:cNvPr>
          <p:cNvSpPr/>
          <p:nvPr/>
        </p:nvSpPr>
        <p:spPr>
          <a:xfrm>
            <a:off x="0" y="1925806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CB316-CFD5-D342-B799-3323B5C1EDBF}"/>
              </a:ext>
            </a:extLst>
          </p:cNvPr>
          <p:cNvSpPr/>
          <p:nvPr/>
        </p:nvSpPr>
        <p:spPr>
          <a:xfrm>
            <a:off x="-4" y="2276839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D32C4-F854-3344-BB3D-CC3F0272A0C6}"/>
              </a:ext>
            </a:extLst>
          </p:cNvPr>
          <p:cNvSpPr/>
          <p:nvPr/>
        </p:nvSpPr>
        <p:spPr>
          <a:xfrm>
            <a:off x="0" y="2627872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47F1C-AA58-EF48-9018-C3689D6AF9E8}"/>
              </a:ext>
            </a:extLst>
          </p:cNvPr>
          <p:cNvSpPr/>
          <p:nvPr/>
        </p:nvSpPr>
        <p:spPr>
          <a:xfrm>
            <a:off x="0" y="2989729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EB1A3-6D33-6241-9645-A54083425B87}"/>
              </a:ext>
            </a:extLst>
          </p:cNvPr>
          <p:cNvSpPr/>
          <p:nvPr/>
        </p:nvSpPr>
        <p:spPr>
          <a:xfrm>
            <a:off x="0" y="3340177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9941A-FB27-5849-A7D5-41303F62D004}"/>
              </a:ext>
            </a:extLst>
          </p:cNvPr>
          <p:cNvSpPr/>
          <p:nvPr/>
        </p:nvSpPr>
        <p:spPr>
          <a:xfrm>
            <a:off x="0" y="1923600"/>
            <a:ext cx="2167003" cy="331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D10C5-43CA-5C41-9DC5-FB7AEDACC746}"/>
              </a:ext>
            </a:extLst>
          </p:cNvPr>
          <p:cNvSpPr txBox="1"/>
          <p:nvPr/>
        </p:nvSpPr>
        <p:spPr>
          <a:xfrm>
            <a:off x="2166999" y="813656"/>
            <a:ext cx="4759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here:</a:t>
            </a:r>
          </a:p>
          <a:p>
            <a:endParaRPr 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Name: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D9EBF4-577B-764A-AED7-F924DBDBE64B}"/>
              </a:ext>
            </a:extLst>
          </p:cNvPr>
          <p:cNvSpPr/>
          <p:nvPr/>
        </p:nvSpPr>
        <p:spPr>
          <a:xfrm>
            <a:off x="3757808" y="1440656"/>
            <a:ext cx="2627479" cy="296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E9A20-0A10-334F-9EA5-2C20C6748433}"/>
              </a:ext>
            </a:extLst>
          </p:cNvPr>
          <p:cNvSpPr txBox="1"/>
          <p:nvPr/>
        </p:nvSpPr>
        <p:spPr>
          <a:xfrm>
            <a:off x="6926892" y="802776"/>
            <a:ext cx="51210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tasks:</a:t>
            </a:r>
          </a:p>
          <a:p>
            <a:r>
              <a:rPr lang="en-US" altLang="zh-CN" dirty="0"/>
              <a:t>10.00---------------------------------------------------------------</a:t>
            </a:r>
          </a:p>
          <a:p>
            <a:r>
              <a:rPr lang="en-US" altLang="zh-CN" dirty="0"/>
              <a:t>11.00---------------------------------------------------------------</a:t>
            </a:r>
            <a:endParaRPr lang="en-US" dirty="0"/>
          </a:p>
          <a:p>
            <a:r>
              <a:rPr lang="en-US" altLang="zh-CN" dirty="0"/>
              <a:t>12.00---------------------------------------------------------------</a:t>
            </a:r>
            <a:endParaRPr lang="en-US" dirty="0"/>
          </a:p>
          <a:p>
            <a:r>
              <a:rPr lang="en-US" altLang="zh-CN" dirty="0"/>
              <a:t>13.00---------------------------------------------------------------</a:t>
            </a:r>
            <a:endParaRPr lang="en-US" dirty="0"/>
          </a:p>
          <a:p>
            <a:r>
              <a:rPr lang="en-US" altLang="zh-CN" dirty="0"/>
              <a:t>14.00---------------------------------------------------------------</a:t>
            </a:r>
            <a:endParaRPr lang="en-US" dirty="0"/>
          </a:p>
          <a:p>
            <a:r>
              <a:rPr lang="en-US" altLang="zh-CN" dirty="0"/>
              <a:t>15.00---------------------------------------------------------------</a:t>
            </a:r>
            <a:endParaRPr lang="en-US" dirty="0"/>
          </a:p>
          <a:p>
            <a:r>
              <a:rPr lang="en-US" altLang="zh-CN" dirty="0"/>
              <a:t>16.00---------------------------------------------------------------</a:t>
            </a:r>
            <a:endParaRPr lang="en-US" dirty="0"/>
          </a:p>
          <a:p>
            <a:r>
              <a:rPr lang="en-US" altLang="zh-CN" dirty="0"/>
              <a:t>17.00---------------------------------------------------------------</a:t>
            </a:r>
            <a:endParaRPr lang="en-US" dirty="0"/>
          </a:p>
          <a:p>
            <a:r>
              <a:rPr lang="en-US" altLang="zh-CN" dirty="0"/>
              <a:t>18.00---------------------------------------------------------------</a:t>
            </a:r>
            <a:endParaRPr lang="en-US" dirty="0"/>
          </a:p>
          <a:p>
            <a:r>
              <a:rPr lang="en-US" altLang="zh-CN" dirty="0"/>
              <a:t>19.00---------------------------------------------------------------</a:t>
            </a:r>
            <a:endParaRPr lang="en-US" dirty="0"/>
          </a:p>
          <a:p>
            <a:r>
              <a:rPr lang="en-US" altLang="zh-CN" dirty="0"/>
              <a:t>20.00---------------------------------------------------------------</a:t>
            </a:r>
            <a:endParaRPr lang="en-US" dirty="0"/>
          </a:p>
          <a:p>
            <a:r>
              <a:rPr lang="en-US" altLang="zh-CN" dirty="0"/>
              <a:t>21.00---------------------------------------------------------------</a:t>
            </a:r>
            <a:endParaRPr lang="en-US" dirty="0"/>
          </a:p>
          <a:p>
            <a:r>
              <a:rPr lang="en-US" altLang="zh-CN" dirty="0"/>
              <a:t>22.00---------------------------------------------------------------</a:t>
            </a:r>
            <a:endParaRPr lang="en-US" dirty="0"/>
          </a:p>
          <a:p>
            <a:r>
              <a:rPr lang="en-US" altLang="zh-CN" dirty="0"/>
              <a:t>23.00---------------------------------------------------------------</a:t>
            </a:r>
            <a:endParaRPr lang="en-US" dirty="0"/>
          </a:p>
          <a:p>
            <a:r>
              <a:rPr lang="en-US" altLang="zh-CN" dirty="0"/>
              <a:t>00.00---------------------------------------------------------------</a:t>
            </a:r>
            <a:endParaRPr lang="en-US" dirty="0"/>
          </a:p>
          <a:p>
            <a:r>
              <a:rPr lang="en-US" altLang="zh-CN" dirty="0"/>
              <a:t>01.00---------------------------------------------------------------</a:t>
            </a:r>
            <a:endParaRPr lang="en-US" dirty="0"/>
          </a:p>
          <a:p>
            <a:r>
              <a:rPr lang="en-US" altLang="zh-CN" dirty="0"/>
              <a:t>02.00---------------------------------------------------------------</a:t>
            </a:r>
            <a:endParaRPr lang="en-US" dirty="0"/>
          </a:p>
          <a:p>
            <a:r>
              <a:rPr lang="en-US" altLang="zh-CN" dirty="0"/>
              <a:t>03.00---------------------------------------------------------------</a:t>
            </a:r>
            <a:endParaRPr lang="en-US" dirty="0"/>
          </a:p>
          <a:p>
            <a:r>
              <a:rPr lang="en-US" altLang="zh-CN" dirty="0"/>
              <a:t>04.00---------------------------------------------------------------</a:t>
            </a:r>
            <a:endParaRPr lang="en-US" dirty="0"/>
          </a:p>
          <a:p>
            <a:r>
              <a:rPr lang="en-US" altLang="zh-CN" dirty="0"/>
              <a:t>05.00---------------------------------------------------------------</a:t>
            </a:r>
            <a:endParaRPr lang="en-US" dirty="0"/>
          </a:p>
          <a:p>
            <a:r>
              <a:rPr lang="en-US" altLang="zh-CN" dirty="0"/>
              <a:t>06.00---------------------------------------------------------------</a:t>
            </a:r>
            <a:endParaRPr lang="en-US" dirty="0"/>
          </a:p>
          <a:p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1958F4F-1B56-4F48-85A9-220DABDF5054}"/>
              </a:ext>
            </a:extLst>
          </p:cNvPr>
          <p:cNvSpPr/>
          <p:nvPr/>
        </p:nvSpPr>
        <p:spPr>
          <a:xfrm>
            <a:off x="144049" y="6412414"/>
            <a:ext cx="912241" cy="33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A5284-EEF4-7A4F-AEF5-532C2394D1F0}"/>
              </a:ext>
            </a:extLst>
          </p:cNvPr>
          <p:cNvSpPr/>
          <p:nvPr/>
        </p:nvSpPr>
        <p:spPr>
          <a:xfrm>
            <a:off x="5558874" y="1944910"/>
            <a:ext cx="1074251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Subimit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2756C-3E0D-9F43-A995-91C8F22A1D98}"/>
              </a:ext>
            </a:extLst>
          </p:cNvPr>
          <p:cNvSpPr txBox="1"/>
          <p:nvPr/>
        </p:nvSpPr>
        <p:spPr>
          <a:xfrm>
            <a:off x="3286995" y="71698"/>
            <a:ext cx="454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Tod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ay’s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energy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consumption: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Moderate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click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Here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see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energy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1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BA37-1398-384B-8F93-63AA170C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657"/>
            <a:ext cx="296031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Good Morning, xxx!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3A95B-1329-9047-BBD4-7C7CC14E87B0}"/>
              </a:ext>
            </a:extLst>
          </p:cNvPr>
          <p:cNvSpPr txBox="1"/>
          <p:nvPr/>
        </p:nvSpPr>
        <p:spPr>
          <a:xfrm>
            <a:off x="9492641" y="222162"/>
            <a:ext cx="255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10.45AM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B74ED-0CAF-3A49-A115-C4DBC8B36071}"/>
              </a:ext>
            </a:extLst>
          </p:cNvPr>
          <p:cNvSpPr/>
          <p:nvPr/>
        </p:nvSpPr>
        <p:spPr>
          <a:xfrm>
            <a:off x="-5" y="294"/>
            <a:ext cx="12192000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Good Morning, xxx!                                                                                                                                                                             10.45AM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55DED-9081-C24C-BC60-32B9C5703D7B}"/>
              </a:ext>
            </a:extLst>
          </p:cNvPr>
          <p:cNvSpPr/>
          <p:nvPr/>
        </p:nvSpPr>
        <p:spPr>
          <a:xfrm>
            <a:off x="6926893" y="813656"/>
            <a:ext cx="5265107" cy="6068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D9CE6-FFC4-494F-80C9-7ACE00376D61}"/>
              </a:ext>
            </a:extLst>
          </p:cNvPr>
          <p:cNvSpPr txBox="1"/>
          <p:nvPr/>
        </p:nvSpPr>
        <p:spPr>
          <a:xfrm>
            <a:off x="6926893" y="802776"/>
            <a:ext cx="230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tasks: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676FC-6E52-2B45-BA7E-67E5A626FB48}"/>
              </a:ext>
            </a:extLst>
          </p:cNvPr>
          <p:cNvSpPr/>
          <p:nvPr/>
        </p:nvSpPr>
        <p:spPr>
          <a:xfrm>
            <a:off x="0" y="813656"/>
            <a:ext cx="2167003" cy="6044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30CAE-6750-2C40-AD08-8E654EBF3A72}"/>
              </a:ext>
            </a:extLst>
          </p:cNvPr>
          <p:cNvSpPr/>
          <p:nvPr/>
        </p:nvSpPr>
        <p:spPr>
          <a:xfrm>
            <a:off x="0" y="813656"/>
            <a:ext cx="21670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67A5F-B473-2345-8F5C-A9AFC48E5AD2}"/>
              </a:ext>
            </a:extLst>
          </p:cNvPr>
          <p:cNvSpPr txBox="1"/>
          <p:nvPr/>
        </p:nvSpPr>
        <p:spPr>
          <a:xfrm>
            <a:off x="-5" y="801551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5CCBAF-0BEE-4D43-86B5-09BF5BA1FB40}"/>
              </a:ext>
            </a:extLst>
          </p:cNvPr>
          <p:cNvSpPr/>
          <p:nvPr/>
        </p:nvSpPr>
        <p:spPr>
          <a:xfrm>
            <a:off x="-5" y="1210614"/>
            <a:ext cx="2167003" cy="331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</a:t>
            </a:r>
            <a:r>
              <a:rPr lang="en-US" altLang="zh-CN" dirty="0"/>
              <a:t>Wash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  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9F63F-A8B1-404D-B519-54D4071BF925}"/>
              </a:ext>
            </a:extLst>
          </p:cNvPr>
          <p:cNvSpPr/>
          <p:nvPr/>
        </p:nvSpPr>
        <p:spPr>
          <a:xfrm>
            <a:off x="-1" y="1563949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</a:t>
            </a:r>
            <a:r>
              <a:rPr lang="en-US" altLang="zh-CN" dirty="0"/>
              <a:t>Dish</a:t>
            </a:r>
            <a:r>
              <a:rPr lang="zh-CN" altLang="en-US" dirty="0"/>
              <a:t> </a:t>
            </a:r>
            <a:r>
              <a:rPr lang="en-US" altLang="zh-CN" dirty="0"/>
              <a:t>washer</a:t>
            </a:r>
            <a:r>
              <a:rPr lang="zh-CN" altLang="en-US" dirty="0"/>
              <a:t>     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E8576-FA45-7246-A81E-8E65A44D051F}"/>
              </a:ext>
            </a:extLst>
          </p:cNvPr>
          <p:cNvSpPr/>
          <p:nvPr/>
        </p:nvSpPr>
        <p:spPr>
          <a:xfrm>
            <a:off x="0" y="1925806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CB316-CFD5-D342-B799-3323B5C1EDBF}"/>
              </a:ext>
            </a:extLst>
          </p:cNvPr>
          <p:cNvSpPr/>
          <p:nvPr/>
        </p:nvSpPr>
        <p:spPr>
          <a:xfrm>
            <a:off x="-4" y="2276839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D32C4-F854-3344-BB3D-CC3F0272A0C6}"/>
              </a:ext>
            </a:extLst>
          </p:cNvPr>
          <p:cNvSpPr/>
          <p:nvPr/>
        </p:nvSpPr>
        <p:spPr>
          <a:xfrm>
            <a:off x="0" y="2627872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47F1C-AA58-EF48-9018-C3689D6AF9E8}"/>
              </a:ext>
            </a:extLst>
          </p:cNvPr>
          <p:cNvSpPr/>
          <p:nvPr/>
        </p:nvSpPr>
        <p:spPr>
          <a:xfrm>
            <a:off x="0" y="2989729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EB1A3-6D33-6241-9645-A54083425B87}"/>
              </a:ext>
            </a:extLst>
          </p:cNvPr>
          <p:cNvSpPr/>
          <p:nvPr/>
        </p:nvSpPr>
        <p:spPr>
          <a:xfrm>
            <a:off x="0" y="3340177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9941A-FB27-5849-A7D5-41303F62D004}"/>
              </a:ext>
            </a:extLst>
          </p:cNvPr>
          <p:cNvSpPr/>
          <p:nvPr/>
        </p:nvSpPr>
        <p:spPr>
          <a:xfrm>
            <a:off x="0" y="1923600"/>
            <a:ext cx="2167003" cy="3319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422641-9FF4-5C4F-8028-EDAB87297B81}"/>
              </a:ext>
            </a:extLst>
          </p:cNvPr>
          <p:cNvSpPr txBox="1"/>
          <p:nvPr/>
        </p:nvSpPr>
        <p:spPr>
          <a:xfrm>
            <a:off x="6926892" y="802776"/>
            <a:ext cx="51210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tasks:</a:t>
            </a:r>
          </a:p>
          <a:p>
            <a:r>
              <a:rPr lang="en-US" altLang="zh-CN" dirty="0"/>
              <a:t>10.00---------------------------------------------------------------</a:t>
            </a:r>
          </a:p>
          <a:p>
            <a:r>
              <a:rPr lang="en-US" altLang="zh-CN" dirty="0"/>
              <a:t>11.00---------------------------------------------------------------</a:t>
            </a:r>
            <a:endParaRPr lang="en-US" dirty="0"/>
          </a:p>
          <a:p>
            <a:r>
              <a:rPr lang="en-US" altLang="zh-CN" dirty="0"/>
              <a:t>12.00---------------------------------------------------------------</a:t>
            </a:r>
            <a:endParaRPr lang="en-US" dirty="0"/>
          </a:p>
          <a:p>
            <a:r>
              <a:rPr lang="en-US" altLang="zh-CN" dirty="0"/>
              <a:t>13.00---------------------------------------------------------------</a:t>
            </a:r>
            <a:endParaRPr lang="en-US" dirty="0"/>
          </a:p>
          <a:p>
            <a:r>
              <a:rPr lang="en-US" altLang="zh-CN" dirty="0"/>
              <a:t>14.00---------------------------------------------------------------</a:t>
            </a:r>
            <a:endParaRPr lang="en-US" dirty="0"/>
          </a:p>
          <a:p>
            <a:r>
              <a:rPr lang="en-US" altLang="zh-CN" dirty="0"/>
              <a:t>15.00---------------------------------------------------------------</a:t>
            </a:r>
            <a:endParaRPr lang="en-US" dirty="0"/>
          </a:p>
          <a:p>
            <a:r>
              <a:rPr lang="en-US" altLang="zh-CN" dirty="0"/>
              <a:t>16.00---------------------------------------------------------------</a:t>
            </a:r>
            <a:endParaRPr lang="en-US" dirty="0"/>
          </a:p>
          <a:p>
            <a:r>
              <a:rPr lang="en-US" altLang="zh-CN" dirty="0"/>
              <a:t>17.00---------------------------------------------------------------</a:t>
            </a:r>
            <a:endParaRPr lang="en-US" dirty="0"/>
          </a:p>
          <a:p>
            <a:r>
              <a:rPr lang="en-US" altLang="zh-CN" dirty="0"/>
              <a:t>18.00---------------------------------------------------------------</a:t>
            </a:r>
            <a:endParaRPr lang="en-US" dirty="0"/>
          </a:p>
          <a:p>
            <a:r>
              <a:rPr lang="en-US" altLang="zh-CN" dirty="0"/>
              <a:t>19.00---------------------------------------------------------------</a:t>
            </a:r>
            <a:endParaRPr lang="en-US" dirty="0"/>
          </a:p>
          <a:p>
            <a:r>
              <a:rPr lang="en-US" altLang="zh-CN" dirty="0"/>
              <a:t>20.00---------------------------------------------------------------</a:t>
            </a:r>
            <a:endParaRPr lang="en-US" dirty="0"/>
          </a:p>
          <a:p>
            <a:r>
              <a:rPr lang="en-US" altLang="zh-CN" dirty="0"/>
              <a:t>21.00---------------------------------------------------------------</a:t>
            </a:r>
            <a:endParaRPr lang="en-US" dirty="0"/>
          </a:p>
          <a:p>
            <a:r>
              <a:rPr lang="en-US" altLang="zh-CN" dirty="0"/>
              <a:t>22.00---------------------------------------------------------------</a:t>
            </a:r>
            <a:endParaRPr lang="en-US" dirty="0"/>
          </a:p>
          <a:p>
            <a:r>
              <a:rPr lang="en-US" altLang="zh-CN" dirty="0"/>
              <a:t>23.00---------------------------------------------------------------</a:t>
            </a:r>
            <a:endParaRPr lang="en-US" dirty="0"/>
          </a:p>
          <a:p>
            <a:r>
              <a:rPr lang="en-US" altLang="zh-CN" dirty="0"/>
              <a:t>00.00---------------------------------------------------------------</a:t>
            </a:r>
            <a:endParaRPr lang="en-US" dirty="0"/>
          </a:p>
          <a:p>
            <a:r>
              <a:rPr lang="en-US" altLang="zh-CN" dirty="0"/>
              <a:t>01.00---------------------------------------------------------------</a:t>
            </a:r>
            <a:endParaRPr lang="en-US" dirty="0"/>
          </a:p>
          <a:p>
            <a:r>
              <a:rPr lang="en-US" altLang="zh-CN" dirty="0"/>
              <a:t>02.00---------------------------------------------------------------</a:t>
            </a:r>
            <a:endParaRPr lang="en-US" dirty="0"/>
          </a:p>
          <a:p>
            <a:r>
              <a:rPr lang="en-US" altLang="zh-CN" dirty="0"/>
              <a:t>03.00---------------------------------------------------------------</a:t>
            </a:r>
            <a:endParaRPr lang="en-US" dirty="0"/>
          </a:p>
          <a:p>
            <a:r>
              <a:rPr lang="en-US" altLang="zh-CN" dirty="0"/>
              <a:t>04.00---------------------------------------------------------------</a:t>
            </a:r>
            <a:endParaRPr lang="en-US" dirty="0"/>
          </a:p>
          <a:p>
            <a:r>
              <a:rPr lang="en-US" altLang="zh-CN" dirty="0"/>
              <a:t>05.00---------------------------------------------------------------</a:t>
            </a:r>
            <a:endParaRPr lang="en-US" dirty="0"/>
          </a:p>
          <a:p>
            <a:r>
              <a:rPr lang="en-US" altLang="zh-CN" dirty="0"/>
              <a:t>06.00---------------------------------------------------------------</a:t>
            </a:r>
            <a:endParaRPr lang="en-US" dirty="0"/>
          </a:p>
          <a:p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CC17B8-C8CC-FB40-B290-01634C30A6AF}"/>
              </a:ext>
            </a:extLst>
          </p:cNvPr>
          <p:cNvSpPr/>
          <p:nvPr/>
        </p:nvSpPr>
        <p:spPr>
          <a:xfrm>
            <a:off x="144049" y="6412414"/>
            <a:ext cx="912241" cy="33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endParaRPr lang="en-US" dirty="0"/>
          </a:p>
        </p:txBody>
      </p:sp>
      <p:sp>
        <p:nvSpPr>
          <p:cNvPr id="24" name="Rectangl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3602EB-6014-8749-9AB3-AE7E46285582}"/>
              </a:ext>
            </a:extLst>
          </p:cNvPr>
          <p:cNvSpPr/>
          <p:nvPr/>
        </p:nvSpPr>
        <p:spPr>
          <a:xfrm>
            <a:off x="5708592" y="3174212"/>
            <a:ext cx="1074251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3883E-38F7-EB4E-82AD-30A34A96E842}"/>
              </a:ext>
            </a:extLst>
          </p:cNvPr>
          <p:cNvSpPr txBox="1"/>
          <p:nvPr/>
        </p:nvSpPr>
        <p:spPr>
          <a:xfrm>
            <a:off x="2259623" y="3828354"/>
            <a:ext cx="436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Info: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D3506-694B-6F43-A5B6-66DB94B7AAD6}"/>
              </a:ext>
            </a:extLst>
          </p:cNvPr>
          <p:cNvSpPr/>
          <p:nvPr/>
        </p:nvSpPr>
        <p:spPr>
          <a:xfrm>
            <a:off x="5251497" y="6408157"/>
            <a:ext cx="1531346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05E08D-8D87-414E-B339-2F25BDE6BDE7}"/>
              </a:ext>
            </a:extLst>
          </p:cNvPr>
          <p:cNvSpPr txBox="1"/>
          <p:nvPr/>
        </p:nvSpPr>
        <p:spPr>
          <a:xfrm>
            <a:off x="3286995" y="71698"/>
            <a:ext cx="454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Tod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ay’s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energy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consumption: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Moderate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click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Here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see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energy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3AD78-03F4-244C-A98C-F9DFAE806DA8}"/>
              </a:ext>
            </a:extLst>
          </p:cNvPr>
          <p:cNvSpPr txBox="1"/>
          <p:nvPr/>
        </p:nvSpPr>
        <p:spPr>
          <a:xfrm>
            <a:off x="2213311" y="830468"/>
            <a:ext cx="4667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stats:</a:t>
            </a:r>
          </a:p>
          <a:p>
            <a:endParaRPr lang="en-US" dirty="0"/>
          </a:p>
          <a:p>
            <a:r>
              <a:rPr lang="zh-CN" altLang="en-US" dirty="0"/>
              <a:t>                           </a:t>
            </a:r>
            <a:r>
              <a:rPr lang="en-US" altLang="zh-CN" dirty="0"/>
              <a:t>Toggle</a:t>
            </a:r>
            <a:r>
              <a:rPr lang="zh-CN" altLang="en-US" dirty="0"/>
              <a:t>                  </a:t>
            </a:r>
            <a:r>
              <a:rPr lang="en-US" altLang="zh-CN" dirty="0"/>
              <a:t>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click: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71BB691-FE9B-4F4C-8296-ADB729534FD3}"/>
              </a:ext>
            </a:extLst>
          </p:cNvPr>
          <p:cNvSpPr/>
          <p:nvPr/>
        </p:nvSpPr>
        <p:spPr>
          <a:xfrm>
            <a:off x="4412478" y="1461239"/>
            <a:ext cx="739036" cy="218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F8EC7-FEE4-A14F-9B34-6D7B5C9C0CC4}"/>
              </a:ext>
            </a:extLst>
          </p:cNvPr>
          <p:cNvSpPr/>
          <p:nvPr/>
        </p:nvSpPr>
        <p:spPr>
          <a:xfrm>
            <a:off x="4889579" y="1464332"/>
            <a:ext cx="261935" cy="213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BA37-1398-384B-8F93-63AA170C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657"/>
            <a:ext cx="296031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Good Morning, xxx!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3A95B-1329-9047-BBD4-7C7CC14E87B0}"/>
              </a:ext>
            </a:extLst>
          </p:cNvPr>
          <p:cNvSpPr txBox="1"/>
          <p:nvPr/>
        </p:nvSpPr>
        <p:spPr>
          <a:xfrm>
            <a:off x="9492641" y="222162"/>
            <a:ext cx="255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10.45AM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B74ED-0CAF-3A49-A115-C4DBC8B36071}"/>
              </a:ext>
            </a:extLst>
          </p:cNvPr>
          <p:cNvSpPr/>
          <p:nvPr/>
        </p:nvSpPr>
        <p:spPr>
          <a:xfrm>
            <a:off x="0" y="0"/>
            <a:ext cx="12192000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Good Morning, xxx!                                                                                                                                                                             10.45AM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55DED-9081-C24C-BC60-32B9C5703D7B}"/>
              </a:ext>
            </a:extLst>
          </p:cNvPr>
          <p:cNvSpPr/>
          <p:nvPr/>
        </p:nvSpPr>
        <p:spPr>
          <a:xfrm>
            <a:off x="6926893" y="813656"/>
            <a:ext cx="5265107" cy="6068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D9CE6-FFC4-494F-80C9-7ACE00376D61}"/>
              </a:ext>
            </a:extLst>
          </p:cNvPr>
          <p:cNvSpPr txBox="1"/>
          <p:nvPr/>
        </p:nvSpPr>
        <p:spPr>
          <a:xfrm>
            <a:off x="6926893" y="802776"/>
            <a:ext cx="230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tasks: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676FC-6E52-2B45-BA7E-67E5A626FB48}"/>
              </a:ext>
            </a:extLst>
          </p:cNvPr>
          <p:cNvSpPr/>
          <p:nvPr/>
        </p:nvSpPr>
        <p:spPr>
          <a:xfrm>
            <a:off x="0" y="813656"/>
            <a:ext cx="2167003" cy="6044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30CAE-6750-2C40-AD08-8E654EBF3A72}"/>
              </a:ext>
            </a:extLst>
          </p:cNvPr>
          <p:cNvSpPr/>
          <p:nvPr/>
        </p:nvSpPr>
        <p:spPr>
          <a:xfrm>
            <a:off x="0" y="813656"/>
            <a:ext cx="21670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67A5F-B473-2345-8F5C-A9AFC48E5AD2}"/>
              </a:ext>
            </a:extLst>
          </p:cNvPr>
          <p:cNvSpPr txBox="1"/>
          <p:nvPr/>
        </p:nvSpPr>
        <p:spPr>
          <a:xfrm>
            <a:off x="-5" y="801551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5CCBAF-0BEE-4D43-86B5-09BF5BA1FB40}"/>
              </a:ext>
            </a:extLst>
          </p:cNvPr>
          <p:cNvSpPr/>
          <p:nvPr/>
        </p:nvSpPr>
        <p:spPr>
          <a:xfrm>
            <a:off x="-5" y="1210710"/>
            <a:ext cx="2167003" cy="331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</a:t>
            </a:r>
            <a:r>
              <a:rPr lang="en-US" altLang="zh-CN" dirty="0"/>
              <a:t>Wash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  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9F63F-A8B1-404D-B519-54D4071BF925}"/>
              </a:ext>
            </a:extLst>
          </p:cNvPr>
          <p:cNvSpPr/>
          <p:nvPr/>
        </p:nvSpPr>
        <p:spPr>
          <a:xfrm>
            <a:off x="-1" y="1563949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</a:t>
            </a:r>
            <a:r>
              <a:rPr lang="en-US" altLang="zh-CN" dirty="0"/>
              <a:t>Dish</a:t>
            </a:r>
            <a:r>
              <a:rPr lang="zh-CN" altLang="en-US" dirty="0"/>
              <a:t> </a:t>
            </a:r>
            <a:r>
              <a:rPr lang="en-US" altLang="zh-CN" dirty="0"/>
              <a:t>washer</a:t>
            </a:r>
            <a:r>
              <a:rPr lang="zh-CN" altLang="en-US" dirty="0"/>
              <a:t>     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E8576-FA45-7246-A81E-8E65A44D051F}"/>
              </a:ext>
            </a:extLst>
          </p:cNvPr>
          <p:cNvSpPr/>
          <p:nvPr/>
        </p:nvSpPr>
        <p:spPr>
          <a:xfrm>
            <a:off x="0" y="1925806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CB316-CFD5-D342-B799-3323B5C1EDBF}"/>
              </a:ext>
            </a:extLst>
          </p:cNvPr>
          <p:cNvSpPr/>
          <p:nvPr/>
        </p:nvSpPr>
        <p:spPr>
          <a:xfrm>
            <a:off x="-4" y="2276839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D32C4-F854-3344-BB3D-CC3F0272A0C6}"/>
              </a:ext>
            </a:extLst>
          </p:cNvPr>
          <p:cNvSpPr/>
          <p:nvPr/>
        </p:nvSpPr>
        <p:spPr>
          <a:xfrm>
            <a:off x="0" y="2627872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47F1C-AA58-EF48-9018-C3689D6AF9E8}"/>
              </a:ext>
            </a:extLst>
          </p:cNvPr>
          <p:cNvSpPr/>
          <p:nvPr/>
        </p:nvSpPr>
        <p:spPr>
          <a:xfrm>
            <a:off x="0" y="2989729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EB1A3-6D33-6241-9645-A54083425B87}"/>
              </a:ext>
            </a:extLst>
          </p:cNvPr>
          <p:cNvSpPr/>
          <p:nvPr/>
        </p:nvSpPr>
        <p:spPr>
          <a:xfrm>
            <a:off x="0" y="3340177"/>
            <a:ext cx="2167003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9941A-FB27-5849-A7D5-41303F62D004}"/>
              </a:ext>
            </a:extLst>
          </p:cNvPr>
          <p:cNvSpPr/>
          <p:nvPr/>
        </p:nvSpPr>
        <p:spPr>
          <a:xfrm>
            <a:off x="0" y="1923600"/>
            <a:ext cx="2167003" cy="3319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29B64-7DE3-DD43-85AB-064A21A888DF}"/>
              </a:ext>
            </a:extLst>
          </p:cNvPr>
          <p:cNvSpPr txBox="1"/>
          <p:nvPr/>
        </p:nvSpPr>
        <p:spPr>
          <a:xfrm>
            <a:off x="2166995" y="834948"/>
            <a:ext cx="4759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here:</a:t>
            </a:r>
          </a:p>
          <a:p>
            <a:endParaRPr lang="en-US" dirty="0"/>
          </a:p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name:</a:t>
            </a:r>
          </a:p>
          <a:p>
            <a:endParaRPr lang="en-US" dirty="0"/>
          </a:p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duration:</a:t>
            </a:r>
          </a:p>
          <a:p>
            <a:endParaRPr lang="en-US" dirty="0"/>
          </a:p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time: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F514C-A2D9-154C-A05E-E294BA213E99}"/>
              </a:ext>
            </a:extLst>
          </p:cNvPr>
          <p:cNvSpPr/>
          <p:nvPr/>
        </p:nvSpPr>
        <p:spPr>
          <a:xfrm>
            <a:off x="3421429" y="1481775"/>
            <a:ext cx="3298784" cy="194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      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21CA2-E442-764F-B58A-52F2348A1BA1}"/>
              </a:ext>
            </a:extLst>
          </p:cNvPr>
          <p:cNvSpPr/>
          <p:nvPr/>
        </p:nvSpPr>
        <p:spPr>
          <a:xfrm>
            <a:off x="3663533" y="1999343"/>
            <a:ext cx="3044141" cy="241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355043-C07E-2540-BEA1-83DCB0B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33" y="2363312"/>
            <a:ext cx="646402" cy="6264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422641-9FF4-5C4F-8028-EDAB87297B81}"/>
              </a:ext>
            </a:extLst>
          </p:cNvPr>
          <p:cNvSpPr txBox="1"/>
          <p:nvPr/>
        </p:nvSpPr>
        <p:spPr>
          <a:xfrm>
            <a:off x="6926892" y="802776"/>
            <a:ext cx="51210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tasks:</a:t>
            </a:r>
          </a:p>
          <a:p>
            <a:r>
              <a:rPr lang="en-US" altLang="zh-CN" dirty="0"/>
              <a:t>10.00---------------------------------------------------------------</a:t>
            </a:r>
          </a:p>
          <a:p>
            <a:r>
              <a:rPr lang="en-US" altLang="zh-CN" dirty="0"/>
              <a:t>11.00---------------------------------------------------------------</a:t>
            </a:r>
            <a:endParaRPr lang="en-US" dirty="0"/>
          </a:p>
          <a:p>
            <a:r>
              <a:rPr lang="en-US" altLang="zh-CN" dirty="0"/>
              <a:t>12.00---------------------------------------------------------------</a:t>
            </a:r>
            <a:endParaRPr lang="en-US" dirty="0"/>
          </a:p>
          <a:p>
            <a:r>
              <a:rPr lang="en-US" altLang="zh-CN" dirty="0"/>
              <a:t>13.00---------------------------------------------------------------</a:t>
            </a:r>
            <a:endParaRPr lang="en-US" dirty="0"/>
          </a:p>
          <a:p>
            <a:r>
              <a:rPr lang="en-US" altLang="zh-CN" dirty="0"/>
              <a:t>14.00---------------------------------------------------------------</a:t>
            </a:r>
            <a:endParaRPr lang="en-US" dirty="0"/>
          </a:p>
          <a:p>
            <a:r>
              <a:rPr lang="en-US" altLang="zh-CN" dirty="0"/>
              <a:t>15.00---------------------------------------------------------------</a:t>
            </a:r>
            <a:endParaRPr lang="en-US" dirty="0"/>
          </a:p>
          <a:p>
            <a:r>
              <a:rPr lang="en-US" altLang="zh-CN" dirty="0"/>
              <a:t>16.00---------------------------------------------------------------</a:t>
            </a:r>
            <a:endParaRPr lang="en-US" dirty="0"/>
          </a:p>
          <a:p>
            <a:r>
              <a:rPr lang="en-US" altLang="zh-CN" dirty="0"/>
              <a:t>17.00---------------------------------------------------------------</a:t>
            </a:r>
            <a:endParaRPr lang="en-US" dirty="0"/>
          </a:p>
          <a:p>
            <a:r>
              <a:rPr lang="en-US" altLang="zh-CN" dirty="0"/>
              <a:t>18.00---------------------------------------------------------------</a:t>
            </a:r>
            <a:endParaRPr lang="en-US" dirty="0"/>
          </a:p>
          <a:p>
            <a:r>
              <a:rPr lang="en-US" altLang="zh-CN" dirty="0"/>
              <a:t>19.00---------------------------------------------------------------</a:t>
            </a:r>
            <a:endParaRPr lang="en-US" dirty="0"/>
          </a:p>
          <a:p>
            <a:r>
              <a:rPr lang="en-US" altLang="zh-CN" dirty="0"/>
              <a:t>20.00---------------------------------------------------------------</a:t>
            </a:r>
            <a:endParaRPr lang="en-US" dirty="0"/>
          </a:p>
          <a:p>
            <a:r>
              <a:rPr lang="en-US" altLang="zh-CN" dirty="0"/>
              <a:t>21.00---------------------------------------------------------------</a:t>
            </a:r>
            <a:endParaRPr lang="en-US" dirty="0"/>
          </a:p>
          <a:p>
            <a:r>
              <a:rPr lang="en-US" altLang="zh-CN" dirty="0"/>
              <a:t>22.00---------------------------------------------------------------</a:t>
            </a:r>
            <a:endParaRPr lang="en-US" dirty="0"/>
          </a:p>
          <a:p>
            <a:r>
              <a:rPr lang="en-US" altLang="zh-CN" dirty="0"/>
              <a:t>23.00---------------------------------------------------------------</a:t>
            </a:r>
            <a:endParaRPr lang="en-US" dirty="0"/>
          </a:p>
          <a:p>
            <a:r>
              <a:rPr lang="en-US" altLang="zh-CN" dirty="0"/>
              <a:t>00.00---------------------------------------------------------------</a:t>
            </a:r>
            <a:endParaRPr lang="en-US" dirty="0"/>
          </a:p>
          <a:p>
            <a:r>
              <a:rPr lang="en-US" altLang="zh-CN" dirty="0"/>
              <a:t>01.00---------------------------------------------------------------</a:t>
            </a:r>
            <a:endParaRPr lang="en-US" dirty="0"/>
          </a:p>
          <a:p>
            <a:r>
              <a:rPr lang="en-US" altLang="zh-CN" dirty="0"/>
              <a:t>02.00---------------------------------------------------------------</a:t>
            </a:r>
            <a:endParaRPr lang="en-US" dirty="0"/>
          </a:p>
          <a:p>
            <a:r>
              <a:rPr lang="en-US" altLang="zh-CN" dirty="0"/>
              <a:t>03.00---------------------------------------------------------------</a:t>
            </a:r>
            <a:endParaRPr lang="en-US" dirty="0"/>
          </a:p>
          <a:p>
            <a:r>
              <a:rPr lang="en-US" altLang="zh-CN" dirty="0"/>
              <a:t>04.00---------------------------------------------------------------</a:t>
            </a:r>
            <a:endParaRPr lang="en-US" dirty="0"/>
          </a:p>
          <a:p>
            <a:r>
              <a:rPr lang="en-US" altLang="zh-CN" dirty="0"/>
              <a:t>05.00---------------------------------------------------------------</a:t>
            </a:r>
            <a:endParaRPr lang="en-US" dirty="0"/>
          </a:p>
          <a:p>
            <a:r>
              <a:rPr lang="en-US" altLang="zh-CN" dirty="0"/>
              <a:t>06.00---------------------------------------------------------------</a:t>
            </a:r>
            <a:endParaRPr lang="en-US" dirty="0"/>
          </a:p>
          <a:p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CC17B8-C8CC-FB40-B290-01634C30A6AF}"/>
              </a:ext>
            </a:extLst>
          </p:cNvPr>
          <p:cNvSpPr/>
          <p:nvPr/>
        </p:nvSpPr>
        <p:spPr>
          <a:xfrm>
            <a:off x="144049" y="6412414"/>
            <a:ext cx="912241" cy="33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3602EB-6014-8749-9AB3-AE7E46285582}"/>
              </a:ext>
            </a:extLst>
          </p:cNvPr>
          <p:cNvSpPr/>
          <p:nvPr/>
        </p:nvSpPr>
        <p:spPr>
          <a:xfrm>
            <a:off x="5708592" y="2972828"/>
            <a:ext cx="1074251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Subimit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3883E-38F7-EB4E-82AD-30A34A96E842}"/>
              </a:ext>
            </a:extLst>
          </p:cNvPr>
          <p:cNvSpPr txBox="1"/>
          <p:nvPr/>
        </p:nvSpPr>
        <p:spPr>
          <a:xfrm>
            <a:off x="2259623" y="3828354"/>
            <a:ext cx="436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Info: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D3506-694B-6F43-A5B6-66DB94B7AAD6}"/>
              </a:ext>
            </a:extLst>
          </p:cNvPr>
          <p:cNvSpPr/>
          <p:nvPr/>
        </p:nvSpPr>
        <p:spPr>
          <a:xfrm>
            <a:off x="5251497" y="6408157"/>
            <a:ext cx="1531346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5F647D-F261-C34B-8167-62F09CB4324B}"/>
              </a:ext>
            </a:extLst>
          </p:cNvPr>
          <p:cNvSpPr/>
          <p:nvPr/>
        </p:nvSpPr>
        <p:spPr>
          <a:xfrm>
            <a:off x="2459563" y="6408156"/>
            <a:ext cx="961866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E86155-58CB-384F-B1A0-7E2A23B869E9}"/>
              </a:ext>
            </a:extLst>
          </p:cNvPr>
          <p:cNvSpPr txBox="1"/>
          <p:nvPr/>
        </p:nvSpPr>
        <p:spPr>
          <a:xfrm>
            <a:off x="3286995" y="71698"/>
            <a:ext cx="454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Tod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ay’s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energy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consumption: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Moderate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click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Here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see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energy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6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27C6FA-08E6-FC4C-A49B-8A9140615E62}"/>
              </a:ext>
            </a:extLst>
          </p:cNvPr>
          <p:cNvSpPr/>
          <p:nvPr/>
        </p:nvSpPr>
        <p:spPr>
          <a:xfrm>
            <a:off x="0" y="0"/>
            <a:ext cx="12192000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Good Morning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consumption</a:t>
            </a:r>
            <a:r>
              <a:rPr lang="en-US" dirty="0"/>
              <a:t>, xxx!        </a:t>
            </a:r>
            <a:r>
              <a:rPr lang="zh-CN" altLang="en-US" dirty="0"/>
              <a:t>                                                                                                           </a:t>
            </a:r>
            <a:r>
              <a:rPr lang="en-US" altLang="zh-CN" dirty="0"/>
              <a:t>10.45AM</a:t>
            </a:r>
            <a:r>
              <a:rPr lang="zh-CN" altLang="en-US" dirty="0"/>
              <a:t> </a:t>
            </a:r>
            <a:r>
              <a:rPr lang="en-US" dirty="0"/>
              <a:t>                                                                                     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F2C26-F492-4042-91D2-4D34321DAB45}"/>
              </a:ext>
            </a:extLst>
          </p:cNvPr>
          <p:cNvSpPr/>
          <p:nvPr/>
        </p:nvSpPr>
        <p:spPr>
          <a:xfrm>
            <a:off x="129722" y="6420682"/>
            <a:ext cx="961866" cy="33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5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CE9-6C31-1044-95B0-3B2E1119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515A-27EA-FE44-9736-C5370266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1.user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</a:p>
          <a:p>
            <a:r>
              <a:rPr lang="en-US" altLang="zh-CN" dirty="0"/>
              <a:t>2.task</a:t>
            </a:r>
            <a:r>
              <a:rPr lang="zh-CN" altLang="en-US" dirty="0"/>
              <a:t> </a:t>
            </a:r>
            <a:r>
              <a:rPr lang="en-US" altLang="zh-CN" dirty="0"/>
              <a:t>viewer</a:t>
            </a:r>
          </a:p>
          <a:p>
            <a:r>
              <a:rPr lang="en-US" altLang="zh-CN" dirty="0"/>
              <a:t>3.device</a:t>
            </a:r>
            <a:r>
              <a:rPr lang="zh-CN" altLang="en-US" dirty="0"/>
              <a:t> </a:t>
            </a:r>
            <a:r>
              <a:rPr lang="en-US" altLang="zh-CN" dirty="0"/>
              <a:t>viewer</a:t>
            </a:r>
          </a:p>
          <a:p>
            <a:r>
              <a:rPr lang="en-US" altLang="zh-CN" dirty="0"/>
              <a:t>4.New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 err="1"/>
              <a:t>fuction</a:t>
            </a:r>
            <a:endParaRPr lang="en-US" altLang="zh-CN" dirty="0"/>
          </a:p>
          <a:p>
            <a:r>
              <a:rPr lang="en-US" altLang="zh-CN" dirty="0"/>
              <a:t>5.New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 err="1"/>
              <a:t>fuction</a:t>
            </a:r>
            <a:endParaRPr lang="en-US" altLang="zh-CN" dirty="0"/>
          </a:p>
          <a:p>
            <a:r>
              <a:rPr lang="en-US" altLang="zh-CN" dirty="0"/>
              <a:t>6.energy</a:t>
            </a:r>
            <a:r>
              <a:rPr lang="zh-CN" altLang="en-US" dirty="0"/>
              <a:t> </a:t>
            </a:r>
            <a:r>
              <a:rPr lang="en-US" altLang="zh-CN" dirty="0"/>
              <a:t>consumption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7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396</Words>
  <Application>Microsoft Macintosh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Good Morning, xxx!</vt:lpstr>
      <vt:lpstr>Good Morning, xxx!</vt:lpstr>
      <vt:lpstr>Good Morning, xxx!</vt:lpstr>
      <vt:lpstr>PowerPoint Presentation</vt:lpstr>
      <vt:lpstr>What we have?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Morning, xxx!</dc:title>
  <dc:creator>张 屹宵</dc:creator>
  <cp:lastModifiedBy>张 屹宵</cp:lastModifiedBy>
  <cp:revision>10</cp:revision>
  <dcterms:created xsi:type="dcterms:W3CDTF">2019-03-15T10:49:39Z</dcterms:created>
  <dcterms:modified xsi:type="dcterms:W3CDTF">2019-03-15T12:23:24Z</dcterms:modified>
</cp:coreProperties>
</file>