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148AC6D-3B26-4B82-AD6B-5960F8324ED6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F41F452-560D-449C-83F3-473710290663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449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AC6D-3B26-4B82-AD6B-5960F8324ED6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F452-560D-449C-83F3-473710290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13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AC6D-3B26-4B82-AD6B-5960F8324ED6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F452-560D-449C-83F3-473710290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53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AC6D-3B26-4B82-AD6B-5960F8324ED6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F452-560D-449C-83F3-473710290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41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48AC6D-3B26-4B82-AD6B-5960F8324ED6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1F452-560D-449C-83F3-47371029066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86250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AC6D-3B26-4B82-AD6B-5960F8324ED6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F452-560D-449C-83F3-473710290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57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AC6D-3B26-4B82-AD6B-5960F8324ED6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F452-560D-449C-83F3-473710290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84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AC6D-3B26-4B82-AD6B-5960F8324ED6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F452-560D-449C-83F3-473710290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7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AC6D-3B26-4B82-AD6B-5960F8324ED6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F452-560D-449C-83F3-473710290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04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48AC6D-3B26-4B82-AD6B-5960F8324ED6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1F452-560D-449C-83F3-47371029066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623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48AC6D-3B26-4B82-AD6B-5960F8324ED6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1F452-560D-449C-83F3-47371029066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098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148AC6D-3B26-4B82-AD6B-5960F8324ED6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F41F452-560D-449C-83F3-47371029066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210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FF902-5F5F-4595-8D7D-C115F761C0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Smart homes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79B8D-CAB3-44F1-82A2-D67CC47493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712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ACCE-A4A4-4944-95C2-7E861C32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F568C-A945-4E9B-8AF5-D38BB11B1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Users can manage and control multiple devices attached to multiple Smart Homes</a:t>
            </a:r>
          </a:p>
          <a:p>
            <a:r>
              <a:rPr lang="en-GB" dirty="0"/>
              <a:t>Allow users to schedule and set up recurring tasks for each device</a:t>
            </a:r>
          </a:p>
          <a:p>
            <a:r>
              <a:rPr lang="en-GB" dirty="0" err="1"/>
              <a:t>FiWare</a:t>
            </a:r>
            <a:r>
              <a:rPr lang="en-GB" dirty="0"/>
              <a:t> data transmission to IoT platform</a:t>
            </a:r>
          </a:p>
          <a:p>
            <a:r>
              <a:rPr lang="en-GB" dirty="0"/>
              <a:t>Create software that can be easily adapted to changes in the Smart Homes landscape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905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7690-ADEA-4DA4-AA32-6E031750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Did we achieve these aims?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AFEDD-2C6B-4B7B-A253-F30EB1B0D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391119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9BB9B-4CB6-41D7-BB71-ABB951FD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 we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6AB14-0950-4885-993B-A6409639D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New to IntelliJ IDE, </a:t>
            </a:r>
            <a:r>
              <a:rPr lang="en-GB" dirty="0" err="1"/>
              <a:t>SpringBoot</a:t>
            </a:r>
            <a:r>
              <a:rPr lang="en-GB" dirty="0"/>
              <a:t> and MongoDB</a:t>
            </a:r>
          </a:p>
          <a:p>
            <a:r>
              <a:rPr lang="en-GB" dirty="0"/>
              <a:t>Group programming</a:t>
            </a:r>
          </a:p>
          <a:p>
            <a:r>
              <a:rPr lang="en-GB" dirty="0"/>
              <a:t>Client and mentor meetings</a:t>
            </a:r>
          </a:p>
        </p:txBody>
      </p:sp>
    </p:spTree>
    <p:extLst>
      <p:ext uri="{BB962C8B-B14F-4D97-AF65-F5344CB8AC3E}">
        <p14:creationId xmlns:p14="http://schemas.microsoft.com/office/powerpoint/2010/main" val="387357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2707-B67F-4F19-9E2B-70A6DA36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would we do differently?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E003B-10A4-4924-B5BA-66519E67B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unit testing earlier</a:t>
            </a:r>
          </a:p>
          <a:p>
            <a:r>
              <a:rPr lang="en-GB" dirty="0"/>
              <a:t>Get more comfortable with IDE, MongoDB and </a:t>
            </a:r>
            <a:r>
              <a:rPr lang="en-GB" dirty="0" err="1"/>
              <a:t>SpringBoot</a:t>
            </a:r>
            <a:r>
              <a:rPr lang="en-GB" dirty="0"/>
              <a:t> before starting the project</a:t>
            </a:r>
          </a:p>
          <a:p>
            <a:r>
              <a:rPr lang="en-GB" dirty="0"/>
              <a:t>Meeting the mentor and client more</a:t>
            </a:r>
          </a:p>
        </p:txBody>
      </p:sp>
    </p:spTree>
    <p:extLst>
      <p:ext uri="{BB962C8B-B14F-4D97-AF65-F5344CB8AC3E}">
        <p14:creationId xmlns:p14="http://schemas.microsoft.com/office/powerpoint/2010/main" val="648575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4CA4-51A3-417B-B12D-9EA666BC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have we learnt?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8A8AB-D297-431D-B62E-512F9C0E8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planning and management (time especially)</a:t>
            </a:r>
          </a:p>
          <a:p>
            <a:r>
              <a:rPr lang="en-GB" dirty="0"/>
              <a:t>Professional methods of documentation</a:t>
            </a:r>
          </a:p>
          <a:p>
            <a:r>
              <a:rPr lang="en-GB" dirty="0"/>
              <a:t>AGILE development</a:t>
            </a:r>
          </a:p>
          <a:p>
            <a:r>
              <a:rPr lang="en-GB" dirty="0"/>
              <a:t>How to use MongoDB, IntelliJ and </a:t>
            </a:r>
            <a:r>
              <a:rPr lang="en-GB" dirty="0" err="1"/>
              <a:t>SpringBoot</a:t>
            </a:r>
            <a:endParaRPr lang="en-GB" dirty="0"/>
          </a:p>
          <a:p>
            <a:r>
              <a:rPr lang="en-GB" dirty="0"/>
              <a:t> Group programming</a:t>
            </a:r>
          </a:p>
        </p:txBody>
      </p:sp>
    </p:spTree>
    <p:extLst>
      <p:ext uri="{BB962C8B-B14F-4D97-AF65-F5344CB8AC3E}">
        <p14:creationId xmlns:p14="http://schemas.microsoft.com/office/powerpoint/2010/main" val="305389359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36</TotalTime>
  <Words>132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Smart homes</vt:lpstr>
      <vt:lpstr>Project Aims</vt:lpstr>
      <vt:lpstr>Did we achieve these aims?</vt:lpstr>
      <vt:lpstr>Challenges we faced</vt:lpstr>
      <vt:lpstr>What would we do differently? </vt:lpstr>
      <vt:lpstr>What have we learnt?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homes</dc:title>
  <dc:creator>Amar Khullar</dc:creator>
  <cp:lastModifiedBy>Amar Khullar</cp:lastModifiedBy>
  <cp:revision>3</cp:revision>
  <dcterms:created xsi:type="dcterms:W3CDTF">2019-05-01T10:54:59Z</dcterms:created>
  <dcterms:modified xsi:type="dcterms:W3CDTF">2019-05-01T11:31:41Z</dcterms:modified>
</cp:coreProperties>
</file>