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0EA5-BD0A-4A39-A71C-2621C8CAFBB4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6821-C419-4139-8553-CB8AEC5F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20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0EA5-BD0A-4A39-A71C-2621C8CAFBB4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6821-C419-4139-8553-CB8AEC5F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0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0EA5-BD0A-4A39-A71C-2621C8CAFBB4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6821-C419-4139-8553-CB8AEC5F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8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0EA5-BD0A-4A39-A71C-2621C8CAFBB4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6821-C419-4139-8553-CB8AEC5F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53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0EA5-BD0A-4A39-A71C-2621C8CAFBB4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6821-C419-4139-8553-CB8AEC5F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78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0EA5-BD0A-4A39-A71C-2621C8CAFBB4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6821-C419-4139-8553-CB8AEC5F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02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0EA5-BD0A-4A39-A71C-2621C8CAFBB4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6821-C419-4139-8553-CB8AEC5F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3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0EA5-BD0A-4A39-A71C-2621C8CAFBB4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6821-C419-4139-8553-CB8AEC5F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82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0EA5-BD0A-4A39-A71C-2621C8CAFBB4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6821-C419-4139-8553-CB8AEC5F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17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0EA5-BD0A-4A39-A71C-2621C8CAFBB4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6821-C419-4139-8553-CB8AEC5F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88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0EA5-BD0A-4A39-A71C-2621C8CAFBB4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6821-C419-4139-8553-CB8AEC5F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38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70EA5-BD0A-4A39-A71C-2621C8CAFBB4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6821-C419-4139-8553-CB8AEC5F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41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549140"/>
              </p:ext>
            </p:extLst>
          </p:nvPr>
        </p:nvGraphicFramePr>
        <p:xfrm>
          <a:off x="0" y="117501"/>
          <a:ext cx="3110400" cy="3291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5600"/>
                <a:gridCol w="345600"/>
                <a:gridCol w="345600"/>
                <a:gridCol w="345600"/>
                <a:gridCol w="345600"/>
                <a:gridCol w="345600"/>
                <a:gridCol w="345600"/>
                <a:gridCol w="345600"/>
                <a:gridCol w="345600"/>
              </a:tblGrid>
              <a:tr h="36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∞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 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∞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∞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∞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∞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∞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∞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∞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∞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∞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∞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∞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∞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∞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∞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∞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∞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∞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∞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∞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∞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∞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∞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485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151921" y="2768290"/>
            <a:ext cx="468351" cy="434898"/>
            <a:chOff x="1014761" y="2653990"/>
            <a:chExt cx="468351" cy="434898"/>
          </a:xfrm>
        </p:grpSpPr>
        <p:sp>
          <p:nvSpPr>
            <p:cNvPr id="4" name="椭圆 3"/>
            <p:cNvSpPr/>
            <p:nvPr/>
          </p:nvSpPr>
          <p:spPr>
            <a:xfrm>
              <a:off x="1014761" y="2653990"/>
              <a:ext cx="468351" cy="4348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90078" y="268677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282283" y="1936595"/>
            <a:ext cx="468351" cy="434898"/>
            <a:chOff x="1014761" y="2653990"/>
            <a:chExt cx="468351" cy="434898"/>
          </a:xfrm>
        </p:grpSpPr>
        <p:sp>
          <p:nvSpPr>
            <p:cNvPr id="8" name="椭圆 7"/>
            <p:cNvSpPr/>
            <p:nvPr/>
          </p:nvSpPr>
          <p:spPr>
            <a:xfrm>
              <a:off x="1014761" y="2653990"/>
              <a:ext cx="468351" cy="4348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90078" y="268677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282282" y="3507244"/>
            <a:ext cx="468351" cy="434898"/>
            <a:chOff x="1014761" y="2653990"/>
            <a:chExt cx="468351" cy="434898"/>
          </a:xfrm>
        </p:grpSpPr>
        <p:sp>
          <p:nvSpPr>
            <p:cNvPr id="11" name="椭圆 10"/>
            <p:cNvSpPr/>
            <p:nvPr/>
          </p:nvSpPr>
          <p:spPr>
            <a:xfrm>
              <a:off x="1014761" y="2653990"/>
              <a:ext cx="468351" cy="4348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90078" y="26867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34215" y="2735507"/>
            <a:ext cx="468351" cy="434898"/>
            <a:chOff x="1014761" y="2653990"/>
            <a:chExt cx="468351" cy="434898"/>
          </a:xfrm>
        </p:grpSpPr>
        <p:sp>
          <p:nvSpPr>
            <p:cNvPr id="14" name="椭圆 13"/>
            <p:cNvSpPr/>
            <p:nvPr/>
          </p:nvSpPr>
          <p:spPr>
            <a:xfrm>
              <a:off x="1014761" y="2653990"/>
              <a:ext cx="468351" cy="4348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90078" y="268677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439415" y="1534480"/>
            <a:ext cx="468351" cy="434898"/>
            <a:chOff x="1014761" y="2653990"/>
            <a:chExt cx="468351" cy="434898"/>
          </a:xfrm>
        </p:grpSpPr>
        <p:sp>
          <p:nvSpPr>
            <p:cNvPr id="17" name="椭圆 16"/>
            <p:cNvSpPr/>
            <p:nvPr/>
          </p:nvSpPr>
          <p:spPr>
            <a:xfrm>
              <a:off x="1014761" y="2653990"/>
              <a:ext cx="468351" cy="4348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90078" y="2686773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</a:t>
              </a:r>
              <a:endParaRPr lang="zh-CN" altLang="en-US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494259" y="2409334"/>
            <a:ext cx="468351" cy="434898"/>
            <a:chOff x="1014761" y="2653990"/>
            <a:chExt cx="468351" cy="434898"/>
          </a:xfrm>
        </p:grpSpPr>
        <p:sp>
          <p:nvSpPr>
            <p:cNvPr id="20" name="椭圆 19"/>
            <p:cNvSpPr/>
            <p:nvPr/>
          </p:nvSpPr>
          <p:spPr>
            <a:xfrm>
              <a:off x="1014761" y="2653990"/>
              <a:ext cx="468351" cy="4348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90078" y="2686773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</a:t>
              </a:r>
              <a:endParaRPr lang="zh-CN" alt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480632" y="3403659"/>
            <a:ext cx="468351" cy="434898"/>
            <a:chOff x="1014761" y="2653990"/>
            <a:chExt cx="468351" cy="434898"/>
          </a:xfrm>
        </p:grpSpPr>
        <p:sp>
          <p:nvSpPr>
            <p:cNvPr id="23" name="椭圆 22"/>
            <p:cNvSpPr/>
            <p:nvPr/>
          </p:nvSpPr>
          <p:spPr>
            <a:xfrm>
              <a:off x="1014761" y="2653990"/>
              <a:ext cx="468351" cy="4348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090078" y="26867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G</a:t>
              </a:r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205240" y="3774868"/>
            <a:ext cx="468351" cy="434898"/>
            <a:chOff x="1014761" y="2653990"/>
            <a:chExt cx="468351" cy="434898"/>
          </a:xfrm>
        </p:grpSpPr>
        <p:sp>
          <p:nvSpPr>
            <p:cNvPr id="26" name="椭圆 25"/>
            <p:cNvSpPr/>
            <p:nvPr/>
          </p:nvSpPr>
          <p:spPr>
            <a:xfrm>
              <a:off x="1014761" y="2653990"/>
              <a:ext cx="468351" cy="4348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90078" y="2686773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</a:t>
              </a:r>
              <a:endParaRPr lang="zh-CN" altLang="en-US" dirty="0"/>
            </a:p>
          </p:txBody>
        </p:sp>
      </p:grpSp>
      <p:cxnSp>
        <p:nvCxnSpPr>
          <p:cNvPr id="29" name="直接连接符 28" title="a"/>
          <p:cNvCxnSpPr>
            <a:stCxn id="4" idx="7"/>
            <a:endCxn id="8" idx="3"/>
          </p:cNvCxnSpPr>
          <p:nvPr/>
        </p:nvCxnSpPr>
        <p:spPr>
          <a:xfrm flipV="1">
            <a:off x="1551684" y="2307804"/>
            <a:ext cx="799187" cy="524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4" idx="5"/>
            <a:endCxn id="11" idx="1"/>
          </p:cNvCxnSpPr>
          <p:nvPr/>
        </p:nvCxnSpPr>
        <p:spPr>
          <a:xfrm>
            <a:off x="1551684" y="3139499"/>
            <a:ext cx="799186" cy="431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8" idx="5"/>
            <a:endCxn id="14" idx="1"/>
          </p:cNvCxnSpPr>
          <p:nvPr/>
        </p:nvCxnSpPr>
        <p:spPr>
          <a:xfrm>
            <a:off x="2682046" y="2307804"/>
            <a:ext cx="720757" cy="491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4" idx="5"/>
            <a:endCxn id="26" idx="1"/>
          </p:cNvCxnSpPr>
          <p:nvPr/>
        </p:nvCxnSpPr>
        <p:spPr>
          <a:xfrm>
            <a:off x="3733978" y="3106716"/>
            <a:ext cx="539850" cy="731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4" idx="6"/>
            <a:endCxn id="23" idx="2"/>
          </p:cNvCxnSpPr>
          <p:nvPr/>
        </p:nvCxnSpPr>
        <p:spPr>
          <a:xfrm>
            <a:off x="3802566" y="2952956"/>
            <a:ext cx="1678066" cy="668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3" idx="0"/>
            <a:endCxn id="20" idx="4"/>
          </p:cNvCxnSpPr>
          <p:nvPr/>
        </p:nvCxnSpPr>
        <p:spPr>
          <a:xfrm flipV="1">
            <a:off x="5714808" y="2844232"/>
            <a:ext cx="13627" cy="5594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17" idx="5"/>
          </p:cNvCxnSpPr>
          <p:nvPr/>
        </p:nvCxnSpPr>
        <p:spPr>
          <a:xfrm flipH="1" flipV="1">
            <a:off x="4839178" y="1905689"/>
            <a:ext cx="730398" cy="536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869400" y="30705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1629873" y="22648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3042424" y="2338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037842" y="33039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4497569" y="2885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5798140" y="29532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5119974" y="18499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5690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组合 259"/>
          <p:cNvGrpSpPr/>
          <p:nvPr/>
        </p:nvGrpSpPr>
        <p:grpSpPr>
          <a:xfrm>
            <a:off x="830769" y="1505416"/>
            <a:ext cx="6339465" cy="3010828"/>
            <a:chOff x="830768" y="1505415"/>
            <a:chExt cx="9043635" cy="4090119"/>
          </a:xfrm>
        </p:grpSpPr>
        <p:grpSp>
          <p:nvGrpSpPr>
            <p:cNvPr id="45" name="组合 44"/>
            <p:cNvGrpSpPr/>
            <p:nvPr/>
          </p:nvGrpSpPr>
          <p:grpSpPr>
            <a:xfrm>
              <a:off x="847492" y="1505415"/>
              <a:ext cx="713677" cy="369332"/>
              <a:chOff x="1468619" y="2921620"/>
              <a:chExt cx="528150" cy="369332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1468619" y="2921620"/>
                <a:ext cx="27645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endParaRPr lang="zh-CN" altLang="en-US" dirty="0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1745072" y="2921620"/>
                <a:ext cx="25169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864216" y="2036956"/>
              <a:ext cx="713677" cy="369332"/>
              <a:chOff x="1468619" y="2921620"/>
              <a:chExt cx="528150" cy="369332"/>
            </a:xfrm>
          </p:grpSpPr>
          <p:sp>
            <p:nvSpPr>
              <p:cNvPr id="47" name="文本框 46"/>
              <p:cNvSpPr txBox="1"/>
              <p:nvPr/>
            </p:nvSpPr>
            <p:spPr>
              <a:xfrm>
                <a:off x="1468619" y="2921620"/>
                <a:ext cx="27645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1745072" y="2921620"/>
                <a:ext cx="25169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847492" y="2568497"/>
              <a:ext cx="713677" cy="369332"/>
              <a:chOff x="1468619" y="2921620"/>
              <a:chExt cx="528150" cy="369332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1468619" y="2921620"/>
                <a:ext cx="27645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1745072" y="2921620"/>
                <a:ext cx="25169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847492" y="3100038"/>
              <a:ext cx="713677" cy="369332"/>
              <a:chOff x="1468619" y="2921620"/>
              <a:chExt cx="528150" cy="369332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1468619" y="2921620"/>
                <a:ext cx="27645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745072" y="2921620"/>
                <a:ext cx="25169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830768" y="3631579"/>
              <a:ext cx="713677" cy="369332"/>
              <a:chOff x="1468619" y="2921620"/>
              <a:chExt cx="528150" cy="369332"/>
            </a:xfrm>
          </p:grpSpPr>
          <p:sp>
            <p:nvSpPr>
              <p:cNvPr id="56" name="文本框 55"/>
              <p:cNvSpPr txBox="1"/>
              <p:nvPr/>
            </p:nvSpPr>
            <p:spPr>
              <a:xfrm>
                <a:off x="1468619" y="2921620"/>
                <a:ext cx="27645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1745072" y="2921620"/>
                <a:ext cx="25169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847492" y="4163120"/>
              <a:ext cx="713677" cy="369332"/>
              <a:chOff x="1468619" y="2921620"/>
              <a:chExt cx="528150" cy="369332"/>
            </a:xfrm>
          </p:grpSpPr>
          <p:sp>
            <p:nvSpPr>
              <p:cNvPr id="59" name="文本框 58"/>
              <p:cNvSpPr txBox="1"/>
              <p:nvPr/>
            </p:nvSpPr>
            <p:spPr>
              <a:xfrm>
                <a:off x="1468619" y="2921620"/>
                <a:ext cx="27645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1745072" y="2921620"/>
                <a:ext cx="25169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830768" y="4694661"/>
              <a:ext cx="713677" cy="369332"/>
              <a:chOff x="1468619" y="2921620"/>
              <a:chExt cx="528150" cy="369332"/>
            </a:xfrm>
          </p:grpSpPr>
          <p:sp>
            <p:nvSpPr>
              <p:cNvPr id="62" name="文本框 61"/>
              <p:cNvSpPr txBox="1"/>
              <p:nvPr/>
            </p:nvSpPr>
            <p:spPr>
              <a:xfrm>
                <a:off x="1468619" y="2921620"/>
                <a:ext cx="27645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G</a:t>
                </a:r>
                <a:endParaRPr lang="zh-CN" altLang="en-US" dirty="0"/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1745072" y="2921620"/>
                <a:ext cx="25169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830768" y="5226202"/>
              <a:ext cx="713677" cy="369332"/>
              <a:chOff x="1468619" y="2921620"/>
              <a:chExt cx="528150" cy="369332"/>
            </a:xfrm>
          </p:grpSpPr>
          <p:sp>
            <p:nvSpPr>
              <p:cNvPr id="65" name="文本框 64"/>
              <p:cNvSpPr txBox="1"/>
              <p:nvPr/>
            </p:nvSpPr>
            <p:spPr>
              <a:xfrm>
                <a:off x="1468619" y="2921620"/>
                <a:ext cx="27645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1745072" y="2921620"/>
                <a:ext cx="25169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1970047" y="1505415"/>
              <a:ext cx="1053790" cy="369332"/>
              <a:chOff x="1970047" y="1505415"/>
              <a:chExt cx="1053790" cy="369332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68" name="文本框 67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B</a:t>
                  </a:r>
                  <a:endParaRPr lang="zh-CN" altLang="en-US" dirty="0"/>
                </a:p>
              </p:txBody>
            </p:sp>
            <p:sp>
              <p:nvSpPr>
                <p:cNvPr id="73" name="文本框 72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75" name="文本框 74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3337930" y="1505415"/>
              <a:ext cx="1053790" cy="369332"/>
              <a:chOff x="1970047" y="1505415"/>
              <a:chExt cx="1053790" cy="369332"/>
            </a:xfrm>
          </p:grpSpPr>
          <p:grpSp>
            <p:nvGrpSpPr>
              <p:cNvPr id="78" name="组合 77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80" name="文本框 79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C</a:t>
                  </a:r>
                  <a:endParaRPr lang="zh-CN" altLang="en-US" dirty="0"/>
                </a:p>
              </p:txBody>
            </p:sp>
            <p:sp>
              <p:nvSpPr>
                <p:cNvPr id="81" name="文本框 80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altLang="zh-CN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Λ</a:t>
                  </a:r>
                  <a:endParaRPr lang="zh-CN" altLang="en-US" dirty="0"/>
                </a:p>
              </p:txBody>
            </p:sp>
          </p:grpSp>
          <p:sp>
            <p:nvSpPr>
              <p:cNvPr id="79" name="文本框 78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1970047" y="2036956"/>
              <a:ext cx="1053790" cy="369332"/>
              <a:chOff x="1970047" y="1505415"/>
              <a:chExt cx="1053790" cy="369332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A</a:t>
                  </a:r>
                  <a:endParaRPr lang="zh-CN" altLang="en-US" dirty="0"/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84" name="文本框 83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>
              <a:off x="3337930" y="2036956"/>
              <a:ext cx="1053790" cy="369332"/>
              <a:chOff x="1970047" y="1505415"/>
              <a:chExt cx="1053790" cy="369332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90" name="文本框 89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C</a:t>
                  </a:r>
                  <a:endParaRPr lang="zh-CN" altLang="en-US" dirty="0"/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89" name="文本框 88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4709530" y="2036956"/>
              <a:ext cx="1053790" cy="369332"/>
              <a:chOff x="1970047" y="1505415"/>
              <a:chExt cx="1053790" cy="369332"/>
            </a:xfrm>
          </p:grpSpPr>
          <p:grpSp>
            <p:nvGrpSpPr>
              <p:cNvPr id="93" name="组合 92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95" name="文本框 94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D</a:t>
                  </a:r>
                  <a:endParaRPr lang="zh-CN" altLang="en-US" dirty="0"/>
                </a:p>
              </p:txBody>
            </p:sp>
            <p:sp>
              <p:nvSpPr>
                <p:cNvPr id="96" name="文本框 95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94" name="文本框 93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6081130" y="2036956"/>
              <a:ext cx="1053790" cy="369332"/>
              <a:chOff x="1970047" y="1505415"/>
              <a:chExt cx="1053790" cy="369332"/>
            </a:xfrm>
          </p:grpSpPr>
          <p:grpSp>
            <p:nvGrpSpPr>
              <p:cNvPr id="98" name="组合 97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100" name="文本框 99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E</a:t>
                  </a:r>
                  <a:endParaRPr lang="zh-CN" altLang="en-US" dirty="0"/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99" name="文本框 98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9</a:t>
                </a:r>
                <a:endParaRPr lang="zh-CN" altLang="en-US" dirty="0"/>
              </a:p>
            </p:txBody>
          </p:sp>
        </p:grpSp>
        <p:grpSp>
          <p:nvGrpSpPr>
            <p:cNvPr id="102" name="组合 101"/>
            <p:cNvGrpSpPr/>
            <p:nvPr/>
          </p:nvGrpSpPr>
          <p:grpSpPr>
            <a:xfrm>
              <a:off x="1970047" y="2568497"/>
              <a:ext cx="1053790" cy="369332"/>
              <a:chOff x="1970047" y="1505415"/>
              <a:chExt cx="1053790" cy="369332"/>
            </a:xfrm>
          </p:grpSpPr>
          <p:grpSp>
            <p:nvGrpSpPr>
              <p:cNvPr id="103" name="组合 102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105" name="文本框 104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A</a:t>
                  </a:r>
                  <a:endParaRPr lang="zh-CN" altLang="en-US" dirty="0"/>
                </a:p>
              </p:txBody>
            </p:sp>
            <p:sp>
              <p:nvSpPr>
                <p:cNvPr id="106" name="文本框 105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104" name="文本框 103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3337930" y="2568497"/>
              <a:ext cx="1053790" cy="369332"/>
              <a:chOff x="1970047" y="1505415"/>
              <a:chExt cx="1053790" cy="369332"/>
            </a:xfrm>
          </p:grpSpPr>
          <p:grpSp>
            <p:nvGrpSpPr>
              <p:cNvPr id="108" name="组合 107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110" name="文本框 109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B</a:t>
                  </a:r>
                  <a:endParaRPr lang="zh-CN" altLang="en-US" dirty="0"/>
                </a:p>
              </p:txBody>
            </p:sp>
            <p:sp>
              <p:nvSpPr>
                <p:cNvPr id="111" name="文本框 110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109" name="文本框 108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4709530" y="2568497"/>
              <a:ext cx="1053790" cy="369332"/>
              <a:chOff x="1970047" y="1505415"/>
              <a:chExt cx="1053790" cy="369332"/>
            </a:xfrm>
          </p:grpSpPr>
          <p:grpSp>
            <p:nvGrpSpPr>
              <p:cNvPr id="113" name="组合 112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115" name="文本框 114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D</a:t>
                  </a:r>
                  <a:endParaRPr lang="zh-CN" altLang="en-US" dirty="0"/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114" name="文本框 113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</p:grpSp>
        <p:grpSp>
          <p:nvGrpSpPr>
            <p:cNvPr id="117" name="组合 116"/>
            <p:cNvGrpSpPr/>
            <p:nvPr/>
          </p:nvGrpSpPr>
          <p:grpSpPr>
            <a:xfrm>
              <a:off x="6081130" y="2568497"/>
              <a:ext cx="1053790" cy="369332"/>
              <a:chOff x="1970047" y="1505415"/>
              <a:chExt cx="1053790" cy="369332"/>
            </a:xfrm>
          </p:grpSpPr>
          <p:grpSp>
            <p:nvGrpSpPr>
              <p:cNvPr id="118" name="组合 117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120" name="文本框 119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H</a:t>
                  </a:r>
                  <a:endParaRPr lang="zh-CN" altLang="en-US" dirty="0"/>
                </a:p>
              </p:txBody>
            </p:sp>
            <p:sp>
              <p:nvSpPr>
                <p:cNvPr id="121" name="文本框 120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119" name="文本框 118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5</a:t>
                </a:r>
                <a:endParaRPr lang="zh-CN" altLang="en-US" dirty="0"/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1970047" y="3100038"/>
              <a:ext cx="1053790" cy="369332"/>
              <a:chOff x="1970047" y="1505415"/>
              <a:chExt cx="1053790" cy="369332"/>
            </a:xfrm>
          </p:grpSpPr>
          <p:grpSp>
            <p:nvGrpSpPr>
              <p:cNvPr id="123" name="组合 122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125" name="文本框 124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B</a:t>
                  </a:r>
                  <a:endParaRPr lang="zh-CN" altLang="en-US" dirty="0"/>
                </a:p>
              </p:txBody>
            </p:sp>
            <p:sp>
              <p:nvSpPr>
                <p:cNvPr id="126" name="文本框 125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124" name="文本框 123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</p:grpSp>
        <p:grpSp>
          <p:nvGrpSpPr>
            <p:cNvPr id="127" name="组合 126"/>
            <p:cNvGrpSpPr/>
            <p:nvPr/>
          </p:nvGrpSpPr>
          <p:grpSpPr>
            <a:xfrm>
              <a:off x="3337930" y="3100038"/>
              <a:ext cx="1053790" cy="369332"/>
              <a:chOff x="1970047" y="1505415"/>
              <a:chExt cx="1053790" cy="369332"/>
            </a:xfrm>
          </p:grpSpPr>
          <p:grpSp>
            <p:nvGrpSpPr>
              <p:cNvPr id="128" name="组合 127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130" name="文本框 129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C</a:t>
                  </a:r>
                  <a:endParaRPr lang="zh-CN" altLang="en-US" dirty="0"/>
                </a:p>
              </p:txBody>
            </p:sp>
            <p:sp>
              <p:nvSpPr>
                <p:cNvPr id="131" name="文本框 130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129" name="文本框 128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</p:grpSp>
        <p:grpSp>
          <p:nvGrpSpPr>
            <p:cNvPr id="132" name="组合 131"/>
            <p:cNvGrpSpPr/>
            <p:nvPr/>
          </p:nvGrpSpPr>
          <p:grpSpPr>
            <a:xfrm>
              <a:off x="4709530" y="3100038"/>
              <a:ext cx="1053790" cy="369332"/>
              <a:chOff x="1970047" y="1505415"/>
              <a:chExt cx="1053790" cy="369332"/>
            </a:xfrm>
          </p:grpSpPr>
          <p:grpSp>
            <p:nvGrpSpPr>
              <p:cNvPr id="133" name="组合 132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135" name="文本框 134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E</a:t>
                  </a:r>
                  <a:endParaRPr lang="zh-CN" altLang="en-US" dirty="0"/>
                </a:p>
              </p:txBody>
            </p:sp>
            <p:sp>
              <p:nvSpPr>
                <p:cNvPr id="136" name="文本框 135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134" name="文本框 133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7</a:t>
                </a:r>
                <a:endParaRPr lang="zh-CN" altLang="en-US" dirty="0"/>
              </a:p>
            </p:txBody>
          </p:sp>
        </p:grpSp>
        <p:grpSp>
          <p:nvGrpSpPr>
            <p:cNvPr id="137" name="组合 136"/>
            <p:cNvGrpSpPr/>
            <p:nvPr/>
          </p:nvGrpSpPr>
          <p:grpSpPr>
            <a:xfrm>
              <a:off x="6081130" y="3100038"/>
              <a:ext cx="1053790" cy="369332"/>
              <a:chOff x="1970047" y="1505415"/>
              <a:chExt cx="1053790" cy="369332"/>
            </a:xfrm>
          </p:grpSpPr>
          <p:grpSp>
            <p:nvGrpSpPr>
              <p:cNvPr id="138" name="组合 137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140" name="文本框 139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F</a:t>
                  </a:r>
                  <a:endParaRPr lang="zh-CN" altLang="en-US" dirty="0"/>
                </a:p>
              </p:txBody>
            </p:sp>
            <p:sp>
              <p:nvSpPr>
                <p:cNvPr id="141" name="文本框 140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139" name="文本框 138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6</a:t>
                </a:r>
                <a:endParaRPr lang="zh-CN" altLang="en-US" dirty="0"/>
              </a:p>
            </p:txBody>
          </p:sp>
        </p:grpSp>
        <p:grpSp>
          <p:nvGrpSpPr>
            <p:cNvPr id="142" name="组合 141"/>
            <p:cNvGrpSpPr/>
            <p:nvPr/>
          </p:nvGrpSpPr>
          <p:grpSpPr>
            <a:xfrm>
              <a:off x="7449013" y="3100038"/>
              <a:ext cx="1053790" cy="369332"/>
              <a:chOff x="1970047" y="1505415"/>
              <a:chExt cx="1053790" cy="369332"/>
            </a:xfrm>
          </p:grpSpPr>
          <p:grpSp>
            <p:nvGrpSpPr>
              <p:cNvPr id="143" name="组合 142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145" name="文本框 144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G</a:t>
                  </a:r>
                  <a:endParaRPr lang="zh-CN" altLang="en-US" dirty="0"/>
                </a:p>
              </p:txBody>
            </p:sp>
            <p:sp>
              <p:nvSpPr>
                <p:cNvPr id="146" name="文本框 145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144" name="文本框 143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</p:grpSp>
        <p:grpSp>
          <p:nvGrpSpPr>
            <p:cNvPr id="147" name="组合 146"/>
            <p:cNvGrpSpPr/>
            <p:nvPr/>
          </p:nvGrpSpPr>
          <p:grpSpPr>
            <a:xfrm>
              <a:off x="8820613" y="3100038"/>
              <a:ext cx="1053790" cy="369332"/>
              <a:chOff x="1970047" y="1505415"/>
              <a:chExt cx="1053790" cy="369332"/>
            </a:xfrm>
          </p:grpSpPr>
          <p:grpSp>
            <p:nvGrpSpPr>
              <p:cNvPr id="148" name="组合 147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150" name="文本框 149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H</a:t>
                  </a:r>
                  <a:endParaRPr lang="zh-CN" altLang="en-US" dirty="0"/>
                </a:p>
              </p:txBody>
            </p:sp>
            <p:sp>
              <p:nvSpPr>
                <p:cNvPr id="151" name="文本框 150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149" name="文本框 148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</p:grpSp>
        <p:grpSp>
          <p:nvGrpSpPr>
            <p:cNvPr id="152" name="组合 151"/>
            <p:cNvGrpSpPr/>
            <p:nvPr/>
          </p:nvGrpSpPr>
          <p:grpSpPr>
            <a:xfrm>
              <a:off x="1970047" y="3631579"/>
              <a:ext cx="1053790" cy="369332"/>
              <a:chOff x="1970047" y="1505415"/>
              <a:chExt cx="1053790" cy="369332"/>
            </a:xfrm>
          </p:grpSpPr>
          <p:grpSp>
            <p:nvGrpSpPr>
              <p:cNvPr id="153" name="组合 152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155" name="文本框 154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B</a:t>
                  </a:r>
                  <a:endParaRPr lang="zh-CN" altLang="en-US" dirty="0"/>
                </a:p>
              </p:txBody>
            </p:sp>
            <p:sp>
              <p:nvSpPr>
                <p:cNvPr id="156" name="文本框 155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154" name="文本框 153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9</a:t>
                </a:r>
                <a:endParaRPr lang="zh-CN" altLang="en-US" dirty="0"/>
              </a:p>
            </p:txBody>
          </p:sp>
        </p:grpSp>
        <p:grpSp>
          <p:nvGrpSpPr>
            <p:cNvPr id="157" name="组合 156"/>
            <p:cNvGrpSpPr/>
            <p:nvPr/>
          </p:nvGrpSpPr>
          <p:grpSpPr>
            <a:xfrm>
              <a:off x="3337930" y="3631579"/>
              <a:ext cx="1053790" cy="369332"/>
              <a:chOff x="1970047" y="1505415"/>
              <a:chExt cx="1053790" cy="369332"/>
            </a:xfrm>
          </p:grpSpPr>
          <p:grpSp>
            <p:nvGrpSpPr>
              <p:cNvPr id="158" name="组合 157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160" name="文本框 159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D</a:t>
                  </a:r>
                  <a:endParaRPr lang="zh-CN" altLang="en-US" dirty="0"/>
                </a:p>
              </p:txBody>
            </p:sp>
            <p:sp>
              <p:nvSpPr>
                <p:cNvPr id="161" name="文本框 160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4709530" y="3631579"/>
              <a:ext cx="1053790" cy="369332"/>
              <a:chOff x="1970047" y="1505415"/>
              <a:chExt cx="1053790" cy="369332"/>
            </a:xfrm>
          </p:grpSpPr>
          <p:grpSp>
            <p:nvGrpSpPr>
              <p:cNvPr id="163" name="组合 162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165" name="文本框 164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F</a:t>
                  </a:r>
                  <a:endParaRPr lang="zh-CN" altLang="en-US" dirty="0"/>
                </a:p>
              </p:txBody>
            </p:sp>
            <p:sp>
              <p:nvSpPr>
                <p:cNvPr id="166" name="文本框 165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164" name="文本框 163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</p:grpSp>
        <p:grpSp>
          <p:nvGrpSpPr>
            <p:cNvPr id="167" name="组合 166"/>
            <p:cNvGrpSpPr/>
            <p:nvPr/>
          </p:nvGrpSpPr>
          <p:grpSpPr>
            <a:xfrm>
              <a:off x="1970047" y="4163120"/>
              <a:ext cx="1053790" cy="369332"/>
              <a:chOff x="1970047" y="1505415"/>
              <a:chExt cx="1053790" cy="369332"/>
            </a:xfrm>
          </p:grpSpPr>
          <p:grpSp>
            <p:nvGrpSpPr>
              <p:cNvPr id="168" name="组合 167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170" name="文本框 169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D</a:t>
                  </a:r>
                  <a:endParaRPr lang="zh-CN" altLang="en-US" dirty="0"/>
                </a:p>
              </p:txBody>
            </p:sp>
            <p:sp>
              <p:nvSpPr>
                <p:cNvPr id="171" name="文本框 170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169" name="文本框 168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</p:grpSp>
        <p:grpSp>
          <p:nvGrpSpPr>
            <p:cNvPr id="172" name="组合 171"/>
            <p:cNvGrpSpPr/>
            <p:nvPr/>
          </p:nvGrpSpPr>
          <p:grpSpPr>
            <a:xfrm>
              <a:off x="3337930" y="4163120"/>
              <a:ext cx="1053790" cy="369332"/>
              <a:chOff x="1970047" y="1505415"/>
              <a:chExt cx="1053790" cy="369332"/>
            </a:xfrm>
          </p:grpSpPr>
          <p:grpSp>
            <p:nvGrpSpPr>
              <p:cNvPr id="173" name="组合 172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175" name="文本框 174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E</a:t>
                  </a:r>
                  <a:endParaRPr lang="zh-CN" altLang="en-US" dirty="0"/>
                </a:p>
              </p:txBody>
            </p:sp>
            <p:sp>
              <p:nvSpPr>
                <p:cNvPr id="176" name="文本框 175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174" name="文本框 173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</p:grpSp>
        <p:grpSp>
          <p:nvGrpSpPr>
            <p:cNvPr id="177" name="组合 176"/>
            <p:cNvGrpSpPr/>
            <p:nvPr/>
          </p:nvGrpSpPr>
          <p:grpSpPr>
            <a:xfrm>
              <a:off x="4709530" y="4163120"/>
              <a:ext cx="1053790" cy="369332"/>
              <a:chOff x="1970047" y="1505415"/>
              <a:chExt cx="1053790" cy="369332"/>
            </a:xfrm>
          </p:grpSpPr>
          <p:grpSp>
            <p:nvGrpSpPr>
              <p:cNvPr id="178" name="组合 177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180" name="文本框 179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G</a:t>
                  </a:r>
                  <a:endParaRPr lang="zh-CN" altLang="en-US" dirty="0"/>
                </a:p>
              </p:txBody>
            </p:sp>
            <p:sp>
              <p:nvSpPr>
                <p:cNvPr id="181" name="文本框 180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179" name="文本框 178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</p:grpSp>
        <p:grpSp>
          <p:nvGrpSpPr>
            <p:cNvPr id="182" name="组合 181"/>
            <p:cNvGrpSpPr/>
            <p:nvPr/>
          </p:nvGrpSpPr>
          <p:grpSpPr>
            <a:xfrm>
              <a:off x="1970047" y="4694661"/>
              <a:ext cx="1053790" cy="369332"/>
              <a:chOff x="1970047" y="1505415"/>
              <a:chExt cx="1053790" cy="369332"/>
            </a:xfrm>
          </p:grpSpPr>
          <p:grpSp>
            <p:nvGrpSpPr>
              <p:cNvPr id="183" name="组合 182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185" name="文本框 184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D</a:t>
                  </a:r>
                  <a:endParaRPr lang="zh-CN" altLang="en-US" dirty="0"/>
                </a:p>
              </p:txBody>
            </p:sp>
            <p:sp>
              <p:nvSpPr>
                <p:cNvPr id="186" name="文本框 185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184" name="文本框 183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</p:grpSp>
        <p:grpSp>
          <p:nvGrpSpPr>
            <p:cNvPr id="187" name="组合 186"/>
            <p:cNvGrpSpPr/>
            <p:nvPr/>
          </p:nvGrpSpPr>
          <p:grpSpPr>
            <a:xfrm>
              <a:off x="3337930" y="4694661"/>
              <a:ext cx="1053790" cy="369332"/>
              <a:chOff x="1970047" y="1505415"/>
              <a:chExt cx="1053790" cy="369332"/>
            </a:xfrm>
          </p:grpSpPr>
          <p:grpSp>
            <p:nvGrpSpPr>
              <p:cNvPr id="188" name="组合 187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190" name="文本框 189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F</a:t>
                  </a:r>
                  <a:endParaRPr lang="zh-CN" altLang="en-US" dirty="0"/>
                </a:p>
              </p:txBody>
            </p:sp>
            <p:sp>
              <p:nvSpPr>
                <p:cNvPr id="191" name="文本框 190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189" name="文本框 188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>
              <a:off x="4709530" y="4694661"/>
              <a:ext cx="1053790" cy="369332"/>
              <a:chOff x="1970047" y="1505415"/>
              <a:chExt cx="1053790" cy="369332"/>
            </a:xfrm>
          </p:grpSpPr>
          <p:grpSp>
            <p:nvGrpSpPr>
              <p:cNvPr id="193" name="组合 192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195" name="文本框 194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H</a:t>
                  </a:r>
                  <a:endParaRPr lang="zh-CN" altLang="en-US" dirty="0"/>
                </a:p>
              </p:txBody>
            </p:sp>
            <p:sp>
              <p:nvSpPr>
                <p:cNvPr id="196" name="文本框 195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194" name="文本框 193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1963537" y="5226202"/>
              <a:ext cx="1053790" cy="369332"/>
              <a:chOff x="1970047" y="1505415"/>
              <a:chExt cx="1053790" cy="369332"/>
            </a:xfrm>
          </p:grpSpPr>
          <p:grpSp>
            <p:nvGrpSpPr>
              <p:cNvPr id="198" name="组合 197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200" name="文本框 199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C</a:t>
                  </a:r>
                  <a:endParaRPr lang="zh-CN" altLang="en-US" dirty="0"/>
                </a:p>
              </p:txBody>
            </p:sp>
            <p:sp>
              <p:nvSpPr>
                <p:cNvPr id="201" name="文本框 200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199" name="文本框 198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3331420" y="5226202"/>
              <a:ext cx="1053790" cy="369332"/>
              <a:chOff x="1970047" y="1505415"/>
              <a:chExt cx="1053790" cy="369332"/>
            </a:xfrm>
          </p:grpSpPr>
          <p:grpSp>
            <p:nvGrpSpPr>
              <p:cNvPr id="203" name="组合 202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205" name="文本框 204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D</a:t>
                  </a:r>
                  <a:endParaRPr lang="zh-CN" altLang="en-US" dirty="0"/>
                </a:p>
              </p:txBody>
            </p:sp>
            <p:sp>
              <p:nvSpPr>
                <p:cNvPr id="206" name="文本框 205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204" name="文本框 203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</p:grpSp>
        <p:grpSp>
          <p:nvGrpSpPr>
            <p:cNvPr id="207" name="组合 206"/>
            <p:cNvGrpSpPr/>
            <p:nvPr/>
          </p:nvGrpSpPr>
          <p:grpSpPr>
            <a:xfrm>
              <a:off x="4703020" y="5226202"/>
              <a:ext cx="1053790" cy="369332"/>
              <a:chOff x="1970047" y="1505415"/>
              <a:chExt cx="1053790" cy="369332"/>
            </a:xfrm>
          </p:grpSpPr>
          <p:grpSp>
            <p:nvGrpSpPr>
              <p:cNvPr id="208" name="组合 207"/>
              <p:cNvGrpSpPr/>
              <p:nvPr/>
            </p:nvGrpSpPr>
            <p:grpSpPr>
              <a:xfrm>
                <a:off x="1970047" y="1505415"/>
                <a:ext cx="1053790" cy="369332"/>
                <a:chOff x="1970047" y="1505415"/>
                <a:chExt cx="1053790" cy="369332"/>
              </a:xfrm>
            </p:grpSpPr>
            <p:sp>
              <p:nvSpPr>
                <p:cNvPr id="210" name="文本框 209"/>
                <p:cNvSpPr txBox="1"/>
                <p:nvPr/>
              </p:nvSpPr>
              <p:spPr>
                <a:xfrm>
                  <a:off x="1970047" y="1505415"/>
                  <a:ext cx="3735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G</a:t>
                  </a:r>
                  <a:endParaRPr lang="zh-CN" altLang="en-US" dirty="0"/>
                </a:p>
              </p:txBody>
            </p:sp>
            <p:sp>
              <p:nvSpPr>
                <p:cNvPr id="211" name="文本框 210"/>
                <p:cNvSpPr txBox="1"/>
                <p:nvPr/>
              </p:nvSpPr>
              <p:spPr>
                <a:xfrm>
                  <a:off x="2683725" y="1505415"/>
                  <a:ext cx="3401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209" name="文本框 208"/>
              <p:cNvSpPr txBox="1"/>
              <p:nvPr/>
            </p:nvSpPr>
            <p:spPr>
              <a:xfrm>
                <a:off x="2343610" y="1505415"/>
                <a:ext cx="340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6</a:t>
                </a:r>
                <a:endParaRPr lang="zh-CN" altLang="en-US" dirty="0"/>
              </a:p>
            </p:txBody>
          </p:sp>
        </p:grpSp>
        <p:cxnSp>
          <p:nvCxnSpPr>
            <p:cNvPr id="217" name="直接箭头连接符 216"/>
            <p:cNvCxnSpPr/>
            <p:nvPr/>
          </p:nvCxnSpPr>
          <p:spPr>
            <a:xfrm>
              <a:off x="1340928" y="1683834"/>
              <a:ext cx="64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箭头连接符 217"/>
            <p:cNvCxnSpPr/>
            <p:nvPr/>
          </p:nvCxnSpPr>
          <p:spPr>
            <a:xfrm>
              <a:off x="1340928" y="2215376"/>
              <a:ext cx="64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箭头连接符 218"/>
            <p:cNvCxnSpPr/>
            <p:nvPr/>
          </p:nvCxnSpPr>
          <p:spPr>
            <a:xfrm>
              <a:off x="1340928" y="2739483"/>
              <a:ext cx="64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箭头连接符 219"/>
            <p:cNvCxnSpPr/>
            <p:nvPr/>
          </p:nvCxnSpPr>
          <p:spPr>
            <a:xfrm>
              <a:off x="1340928" y="3271025"/>
              <a:ext cx="64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箭头连接符 220"/>
            <p:cNvCxnSpPr/>
            <p:nvPr/>
          </p:nvCxnSpPr>
          <p:spPr>
            <a:xfrm>
              <a:off x="1315537" y="3821151"/>
              <a:ext cx="64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箭头连接符 221"/>
            <p:cNvCxnSpPr/>
            <p:nvPr/>
          </p:nvCxnSpPr>
          <p:spPr>
            <a:xfrm>
              <a:off x="1315537" y="4352693"/>
              <a:ext cx="64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箭头连接符 222"/>
            <p:cNvCxnSpPr/>
            <p:nvPr/>
          </p:nvCxnSpPr>
          <p:spPr>
            <a:xfrm>
              <a:off x="1315537" y="4876800"/>
              <a:ext cx="64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箭头连接符 223"/>
            <p:cNvCxnSpPr/>
            <p:nvPr/>
          </p:nvCxnSpPr>
          <p:spPr>
            <a:xfrm>
              <a:off x="1315537" y="5408342"/>
              <a:ext cx="64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箭头连接符 229"/>
            <p:cNvCxnSpPr/>
            <p:nvPr/>
          </p:nvCxnSpPr>
          <p:spPr>
            <a:xfrm>
              <a:off x="2864311" y="1683834"/>
              <a:ext cx="46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箭头连接符 230"/>
            <p:cNvCxnSpPr/>
            <p:nvPr/>
          </p:nvCxnSpPr>
          <p:spPr>
            <a:xfrm>
              <a:off x="2864311" y="2215376"/>
              <a:ext cx="46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箭头连接符 231"/>
            <p:cNvCxnSpPr/>
            <p:nvPr/>
          </p:nvCxnSpPr>
          <p:spPr>
            <a:xfrm>
              <a:off x="2864311" y="2739483"/>
              <a:ext cx="46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箭头连接符 232"/>
            <p:cNvCxnSpPr/>
            <p:nvPr/>
          </p:nvCxnSpPr>
          <p:spPr>
            <a:xfrm>
              <a:off x="2864311" y="3271025"/>
              <a:ext cx="46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箭头连接符 233"/>
            <p:cNvCxnSpPr/>
            <p:nvPr/>
          </p:nvCxnSpPr>
          <p:spPr>
            <a:xfrm>
              <a:off x="2838920" y="3821151"/>
              <a:ext cx="46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/>
            <p:cNvCxnSpPr/>
            <p:nvPr/>
          </p:nvCxnSpPr>
          <p:spPr>
            <a:xfrm>
              <a:off x="2838920" y="4352693"/>
              <a:ext cx="46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箭头连接符 235"/>
            <p:cNvCxnSpPr/>
            <p:nvPr/>
          </p:nvCxnSpPr>
          <p:spPr>
            <a:xfrm>
              <a:off x="2838920" y="4876800"/>
              <a:ext cx="46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箭头连接符 236"/>
            <p:cNvCxnSpPr/>
            <p:nvPr/>
          </p:nvCxnSpPr>
          <p:spPr>
            <a:xfrm>
              <a:off x="2838920" y="5408342"/>
              <a:ext cx="46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箭头连接符 237"/>
            <p:cNvCxnSpPr/>
            <p:nvPr/>
          </p:nvCxnSpPr>
          <p:spPr>
            <a:xfrm>
              <a:off x="6981013" y="3271025"/>
              <a:ext cx="46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箭头连接符 238"/>
            <p:cNvCxnSpPr/>
            <p:nvPr/>
          </p:nvCxnSpPr>
          <p:spPr>
            <a:xfrm>
              <a:off x="4241530" y="2215376"/>
              <a:ext cx="46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箭头连接符 239"/>
            <p:cNvCxnSpPr/>
            <p:nvPr/>
          </p:nvCxnSpPr>
          <p:spPr>
            <a:xfrm>
              <a:off x="4241530" y="2739483"/>
              <a:ext cx="46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箭头连接符 240"/>
            <p:cNvCxnSpPr/>
            <p:nvPr/>
          </p:nvCxnSpPr>
          <p:spPr>
            <a:xfrm>
              <a:off x="4241530" y="3271025"/>
              <a:ext cx="46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箭头连接符 241"/>
            <p:cNvCxnSpPr/>
            <p:nvPr/>
          </p:nvCxnSpPr>
          <p:spPr>
            <a:xfrm>
              <a:off x="4216139" y="3821151"/>
              <a:ext cx="46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箭头连接符 242"/>
            <p:cNvCxnSpPr/>
            <p:nvPr/>
          </p:nvCxnSpPr>
          <p:spPr>
            <a:xfrm>
              <a:off x="4216139" y="4352693"/>
              <a:ext cx="46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箭头连接符 243"/>
            <p:cNvCxnSpPr/>
            <p:nvPr/>
          </p:nvCxnSpPr>
          <p:spPr>
            <a:xfrm>
              <a:off x="4216139" y="4876800"/>
              <a:ext cx="46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244"/>
            <p:cNvCxnSpPr/>
            <p:nvPr/>
          </p:nvCxnSpPr>
          <p:spPr>
            <a:xfrm>
              <a:off x="4216139" y="5408342"/>
              <a:ext cx="46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箭头连接符 248"/>
            <p:cNvCxnSpPr/>
            <p:nvPr/>
          </p:nvCxnSpPr>
          <p:spPr>
            <a:xfrm>
              <a:off x="5613130" y="2219093"/>
              <a:ext cx="46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箭头连接符 249"/>
            <p:cNvCxnSpPr/>
            <p:nvPr/>
          </p:nvCxnSpPr>
          <p:spPr>
            <a:xfrm>
              <a:off x="5613130" y="2743200"/>
              <a:ext cx="46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箭头连接符 250"/>
            <p:cNvCxnSpPr/>
            <p:nvPr/>
          </p:nvCxnSpPr>
          <p:spPr>
            <a:xfrm>
              <a:off x="5613130" y="3274742"/>
              <a:ext cx="46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箭头连接符 251"/>
            <p:cNvCxnSpPr/>
            <p:nvPr/>
          </p:nvCxnSpPr>
          <p:spPr>
            <a:xfrm>
              <a:off x="8352613" y="3271025"/>
              <a:ext cx="46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矩形 252"/>
            <p:cNvSpPr/>
            <p:nvPr/>
          </p:nvSpPr>
          <p:spPr>
            <a:xfrm>
              <a:off x="6818808" y="2036956"/>
              <a:ext cx="3161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altLang="zh-C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Λ</a:t>
              </a:r>
              <a:endParaRPr lang="zh-CN" altLang="en-US" dirty="0"/>
            </a:p>
          </p:txBody>
        </p:sp>
        <p:sp>
          <p:nvSpPr>
            <p:cNvPr id="254" name="矩形 253"/>
            <p:cNvSpPr/>
            <p:nvPr/>
          </p:nvSpPr>
          <p:spPr>
            <a:xfrm>
              <a:off x="6806808" y="2577275"/>
              <a:ext cx="3161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altLang="zh-C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Λ</a:t>
              </a:r>
              <a:endParaRPr lang="zh-CN" altLang="en-US" dirty="0"/>
            </a:p>
          </p:txBody>
        </p:sp>
        <p:sp>
          <p:nvSpPr>
            <p:cNvPr id="255" name="矩形 254"/>
            <p:cNvSpPr/>
            <p:nvPr/>
          </p:nvSpPr>
          <p:spPr>
            <a:xfrm>
              <a:off x="9558291" y="3086359"/>
              <a:ext cx="3161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altLang="zh-C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Λ</a:t>
              </a:r>
              <a:endParaRPr lang="zh-CN" altLang="en-US" dirty="0"/>
            </a:p>
          </p:txBody>
        </p:sp>
        <p:sp>
          <p:nvSpPr>
            <p:cNvPr id="256" name="矩形 255"/>
            <p:cNvSpPr/>
            <p:nvPr/>
          </p:nvSpPr>
          <p:spPr>
            <a:xfrm>
              <a:off x="5447208" y="3644074"/>
              <a:ext cx="3161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altLang="zh-C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Λ</a:t>
              </a:r>
              <a:endParaRPr lang="zh-CN" altLang="en-US" dirty="0"/>
            </a:p>
          </p:txBody>
        </p:sp>
        <p:sp>
          <p:nvSpPr>
            <p:cNvPr id="257" name="矩形 256"/>
            <p:cNvSpPr/>
            <p:nvPr/>
          </p:nvSpPr>
          <p:spPr>
            <a:xfrm>
              <a:off x="5423207" y="4175615"/>
              <a:ext cx="3161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altLang="zh-CN" smtClean="0">
                  <a:latin typeface="Calibri" panose="020F0502020204030204" pitchFamily="34" charset="0"/>
                  <a:cs typeface="Calibri" panose="020F0502020204030204" pitchFamily="34" charset="0"/>
                </a:rPr>
                <a:t>Λ</a:t>
              </a:r>
              <a:endParaRPr lang="zh-CN" altLang="en-US" dirty="0"/>
            </a:p>
          </p:txBody>
        </p:sp>
        <p:sp>
          <p:nvSpPr>
            <p:cNvPr id="258" name="矩形 257"/>
            <p:cNvSpPr/>
            <p:nvPr/>
          </p:nvSpPr>
          <p:spPr>
            <a:xfrm>
              <a:off x="5426763" y="4693630"/>
              <a:ext cx="3161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altLang="zh-CN" smtClean="0">
                  <a:latin typeface="Calibri" panose="020F0502020204030204" pitchFamily="34" charset="0"/>
                  <a:cs typeface="Calibri" panose="020F0502020204030204" pitchFamily="34" charset="0"/>
                </a:rPr>
                <a:t>Λ</a:t>
              </a:r>
              <a:endParaRPr lang="zh-CN" altLang="en-US" dirty="0"/>
            </a:p>
          </p:txBody>
        </p:sp>
        <p:sp>
          <p:nvSpPr>
            <p:cNvPr id="259" name="矩形 258"/>
            <p:cNvSpPr/>
            <p:nvPr/>
          </p:nvSpPr>
          <p:spPr>
            <a:xfrm>
              <a:off x="5447208" y="5220421"/>
              <a:ext cx="3161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altLang="zh-C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Λ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7462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139</Words>
  <Application>Microsoft Office PowerPoint</Application>
  <PresentationFormat>宽屏</PresentationFormat>
  <Paragraphs>139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jingbo</dc:creator>
  <cp:lastModifiedBy>Liu jingbo</cp:lastModifiedBy>
  <cp:revision>18</cp:revision>
  <dcterms:created xsi:type="dcterms:W3CDTF">2018-05-08T02:10:53Z</dcterms:created>
  <dcterms:modified xsi:type="dcterms:W3CDTF">2018-05-08T02:50:39Z</dcterms:modified>
</cp:coreProperties>
</file>