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31C8-5DFD-4732-9D47-99F663D0D9B9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E555-6065-4306-99CF-F21A3A80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2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31C8-5DFD-4732-9D47-99F663D0D9B9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E555-6065-4306-99CF-F21A3A80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31C8-5DFD-4732-9D47-99F663D0D9B9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E555-6065-4306-99CF-F21A3A80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31C8-5DFD-4732-9D47-99F663D0D9B9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E555-6065-4306-99CF-F21A3A80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8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31C8-5DFD-4732-9D47-99F663D0D9B9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E555-6065-4306-99CF-F21A3A80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65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31C8-5DFD-4732-9D47-99F663D0D9B9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E555-6065-4306-99CF-F21A3A80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1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31C8-5DFD-4732-9D47-99F663D0D9B9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E555-6065-4306-99CF-F21A3A80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4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31C8-5DFD-4732-9D47-99F663D0D9B9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E555-6065-4306-99CF-F21A3A80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91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31C8-5DFD-4732-9D47-99F663D0D9B9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E555-6065-4306-99CF-F21A3A80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24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31C8-5DFD-4732-9D47-99F663D0D9B9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E555-6065-4306-99CF-F21A3A80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4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31C8-5DFD-4732-9D47-99F663D0D9B9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E555-6065-4306-99CF-F21A3A80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8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E31C8-5DFD-4732-9D47-99F663D0D9B9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CE555-6065-4306-99CF-F21A3A80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1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345581" y="1657816"/>
            <a:ext cx="3523788" cy="369332"/>
            <a:chOff x="1345581" y="1657816"/>
            <a:chExt cx="3523788" cy="369332"/>
          </a:xfrm>
        </p:grpSpPr>
        <p:grpSp>
          <p:nvGrpSpPr>
            <p:cNvPr id="7" name="组合 6"/>
            <p:cNvGrpSpPr/>
            <p:nvPr/>
          </p:nvGrpSpPr>
          <p:grpSpPr>
            <a:xfrm>
              <a:off x="1345581" y="1657816"/>
              <a:ext cx="936704" cy="369332"/>
              <a:chOff x="1204331" y="1505416"/>
              <a:chExt cx="936704" cy="36933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204331" y="1505416"/>
                <a:ext cx="4683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V2</a:t>
                </a:r>
                <a:endParaRPr lang="zh-CN" altLang="en-US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672683" y="1505416"/>
                <a:ext cx="4683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639121" y="1657816"/>
              <a:ext cx="936704" cy="369332"/>
              <a:chOff x="1204331" y="1505416"/>
              <a:chExt cx="936704" cy="369332"/>
            </a:xfrm>
          </p:grpSpPr>
          <p:sp>
            <p:nvSpPr>
              <p:cNvPr id="11" name="文本框 3"/>
              <p:cNvSpPr txBox="1"/>
              <p:nvPr/>
            </p:nvSpPr>
            <p:spPr>
              <a:xfrm>
                <a:off x="1204331" y="1505416"/>
                <a:ext cx="4683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2" name="文本框 4"/>
              <p:cNvSpPr txBox="1"/>
              <p:nvPr/>
            </p:nvSpPr>
            <p:spPr>
              <a:xfrm>
                <a:off x="1672683" y="1505416"/>
                <a:ext cx="4683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932665" y="1657816"/>
              <a:ext cx="936704" cy="369332"/>
              <a:chOff x="1204331" y="1505416"/>
              <a:chExt cx="936704" cy="369332"/>
            </a:xfrm>
          </p:grpSpPr>
          <p:sp>
            <p:nvSpPr>
              <p:cNvPr id="14" name="文本框 3"/>
              <p:cNvSpPr txBox="1"/>
              <p:nvPr/>
            </p:nvSpPr>
            <p:spPr>
              <a:xfrm>
                <a:off x="1204331" y="1505416"/>
                <a:ext cx="4683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5" name="文本框 4"/>
              <p:cNvSpPr txBox="1"/>
              <p:nvPr/>
            </p:nvSpPr>
            <p:spPr>
              <a:xfrm>
                <a:off x="1672683" y="1505416"/>
                <a:ext cx="4683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endParaRPr lang="zh-CN" altLang="en-US" dirty="0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1353018" y="2289719"/>
            <a:ext cx="2230244" cy="369332"/>
            <a:chOff x="1345581" y="1657816"/>
            <a:chExt cx="2230244" cy="369332"/>
          </a:xfrm>
        </p:grpSpPr>
        <p:grpSp>
          <p:nvGrpSpPr>
            <p:cNvPr id="45" name="组合 44"/>
            <p:cNvGrpSpPr/>
            <p:nvPr/>
          </p:nvGrpSpPr>
          <p:grpSpPr>
            <a:xfrm>
              <a:off x="1345581" y="1657816"/>
              <a:ext cx="936704" cy="369332"/>
              <a:chOff x="1204331" y="1505416"/>
              <a:chExt cx="936704" cy="369332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1204331" y="1505416"/>
                <a:ext cx="4683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V3</a:t>
                </a:r>
                <a:endParaRPr lang="zh-CN" altLang="en-US" dirty="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672683" y="1505416"/>
                <a:ext cx="4683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639121" y="1657816"/>
              <a:ext cx="936704" cy="369332"/>
              <a:chOff x="1204331" y="1505416"/>
              <a:chExt cx="936704" cy="369332"/>
            </a:xfrm>
          </p:grpSpPr>
          <p:sp>
            <p:nvSpPr>
              <p:cNvPr id="50" name="文本框 3"/>
              <p:cNvSpPr txBox="1"/>
              <p:nvPr/>
            </p:nvSpPr>
            <p:spPr>
              <a:xfrm>
                <a:off x="1204331" y="1505416"/>
                <a:ext cx="4683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51" name="文本框 4"/>
              <p:cNvSpPr txBox="1"/>
              <p:nvPr/>
            </p:nvSpPr>
            <p:spPr>
              <a:xfrm>
                <a:off x="1672683" y="1505416"/>
                <a:ext cx="4683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1353018" y="2921622"/>
            <a:ext cx="936704" cy="369332"/>
            <a:chOff x="1204331" y="1505416"/>
            <a:chExt cx="936704" cy="369332"/>
          </a:xfrm>
        </p:grpSpPr>
        <p:sp>
          <p:nvSpPr>
            <p:cNvPr id="62" name="文本框 61"/>
            <p:cNvSpPr txBox="1"/>
            <p:nvPr/>
          </p:nvSpPr>
          <p:spPr>
            <a:xfrm>
              <a:off x="1204331" y="1505416"/>
              <a:ext cx="4683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V4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672683" y="1505416"/>
              <a:ext cx="4683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621422" y="2918577"/>
            <a:ext cx="936704" cy="369332"/>
            <a:chOff x="1204331" y="1505416"/>
            <a:chExt cx="936704" cy="369332"/>
          </a:xfrm>
        </p:grpSpPr>
        <p:sp>
          <p:nvSpPr>
            <p:cNvPr id="58" name="文本框 3"/>
            <p:cNvSpPr txBox="1"/>
            <p:nvPr/>
          </p:nvSpPr>
          <p:spPr>
            <a:xfrm>
              <a:off x="1204331" y="1505416"/>
              <a:ext cx="4683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9" name="文本框 4"/>
            <p:cNvSpPr txBox="1"/>
            <p:nvPr/>
          </p:nvSpPr>
          <p:spPr>
            <a:xfrm>
              <a:off x="1672683" y="1505416"/>
              <a:ext cx="4683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940100" y="4185428"/>
            <a:ext cx="936704" cy="369332"/>
            <a:chOff x="1204331" y="1505416"/>
            <a:chExt cx="936704" cy="369332"/>
          </a:xfrm>
        </p:grpSpPr>
        <p:sp>
          <p:nvSpPr>
            <p:cNvPr id="88" name="文本框 87"/>
            <p:cNvSpPr txBox="1"/>
            <p:nvPr/>
          </p:nvSpPr>
          <p:spPr>
            <a:xfrm>
              <a:off x="1204331" y="1505416"/>
              <a:ext cx="4683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3</a:t>
              </a:r>
              <a:endParaRPr lang="zh-CN" altLang="en-US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672683" y="1505416"/>
              <a:ext cx="4683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zh-CN" altLang="en-US" dirty="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353018" y="4185428"/>
            <a:ext cx="2230244" cy="369332"/>
            <a:chOff x="1345581" y="1657816"/>
            <a:chExt cx="2230244" cy="369332"/>
          </a:xfrm>
        </p:grpSpPr>
        <p:grpSp>
          <p:nvGrpSpPr>
            <p:cNvPr id="79" name="组合 78"/>
            <p:cNvGrpSpPr/>
            <p:nvPr/>
          </p:nvGrpSpPr>
          <p:grpSpPr>
            <a:xfrm>
              <a:off x="1345581" y="1657816"/>
              <a:ext cx="936704" cy="369332"/>
              <a:chOff x="1204331" y="1505416"/>
              <a:chExt cx="936704" cy="369332"/>
            </a:xfrm>
          </p:grpSpPr>
          <p:sp>
            <p:nvSpPr>
              <p:cNvPr id="86" name="文本框 85"/>
              <p:cNvSpPr txBox="1"/>
              <p:nvPr/>
            </p:nvSpPr>
            <p:spPr>
              <a:xfrm>
                <a:off x="1204331" y="1505416"/>
                <a:ext cx="4683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V6</a:t>
                </a:r>
                <a:endParaRPr lang="zh-CN" altLang="en-US" dirty="0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1672683" y="1505416"/>
                <a:ext cx="4683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2639121" y="1657816"/>
              <a:ext cx="936704" cy="369332"/>
              <a:chOff x="1204331" y="1505416"/>
              <a:chExt cx="936704" cy="369332"/>
            </a:xfrm>
          </p:grpSpPr>
          <p:sp>
            <p:nvSpPr>
              <p:cNvPr id="84" name="文本框 3"/>
              <p:cNvSpPr txBox="1"/>
              <p:nvPr/>
            </p:nvSpPr>
            <p:spPr>
              <a:xfrm>
                <a:off x="1204331" y="1505416"/>
                <a:ext cx="4683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85" name="文本框 4"/>
              <p:cNvSpPr txBox="1"/>
              <p:nvPr/>
            </p:nvSpPr>
            <p:spPr>
              <a:xfrm>
                <a:off x="1672683" y="1505416"/>
                <a:ext cx="4683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90" name="文本框 89"/>
          <p:cNvSpPr txBox="1"/>
          <p:nvPr/>
        </p:nvSpPr>
        <p:spPr>
          <a:xfrm>
            <a:off x="942278" y="1025913"/>
            <a:ext cx="33825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942278" y="1657816"/>
            <a:ext cx="33825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2" name="文本框 89"/>
          <p:cNvSpPr txBox="1"/>
          <p:nvPr/>
        </p:nvSpPr>
        <p:spPr>
          <a:xfrm>
            <a:off x="938576" y="2289719"/>
            <a:ext cx="33825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3" name="文本框 89"/>
          <p:cNvSpPr txBox="1"/>
          <p:nvPr/>
        </p:nvSpPr>
        <p:spPr>
          <a:xfrm>
            <a:off x="947849" y="2921622"/>
            <a:ext cx="33825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4" name="文本框 89"/>
          <p:cNvSpPr txBox="1"/>
          <p:nvPr/>
        </p:nvSpPr>
        <p:spPr>
          <a:xfrm>
            <a:off x="947849" y="3560962"/>
            <a:ext cx="33825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5" name="文本框 89"/>
          <p:cNvSpPr txBox="1"/>
          <p:nvPr/>
        </p:nvSpPr>
        <p:spPr>
          <a:xfrm>
            <a:off x="933001" y="4185428"/>
            <a:ext cx="33825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97" name="直接箭头连接符 96"/>
          <p:cNvCxnSpPr>
            <a:endCxn id="11" idx="1"/>
          </p:cNvCxnSpPr>
          <p:nvPr/>
        </p:nvCxnSpPr>
        <p:spPr>
          <a:xfrm>
            <a:off x="2055546" y="1842482"/>
            <a:ext cx="583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3349086" y="1842482"/>
            <a:ext cx="583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2089004" y="1227311"/>
            <a:ext cx="583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3382548" y="1227311"/>
            <a:ext cx="583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062983" y="2474385"/>
            <a:ext cx="583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4724421" y="1205681"/>
            <a:ext cx="583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2089005" y="4367049"/>
            <a:ext cx="583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3356527" y="4367049"/>
            <a:ext cx="583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1353018" y="1036396"/>
            <a:ext cx="4865661" cy="369332"/>
            <a:chOff x="1353018" y="2921622"/>
            <a:chExt cx="4865661" cy="369332"/>
          </a:xfrm>
        </p:grpSpPr>
        <p:grpSp>
          <p:nvGrpSpPr>
            <p:cNvPr id="98" name="组合 97"/>
            <p:cNvGrpSpPr/>
            <p:nvPr/>
          </p:nvGrpSpPr>
          <p:grpSpPr>
            <a:xfrm>
              <a:off x="5281975" y="2921622"/>
              <a:ext cx="936704" cy="369332"/>
              <a:chOff x="1204331" y="1505416"/>
              <a:chExt cx="936704" cy="369332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1204331" y="1505416"/>
                <a:ext cx="4683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1672683" y="1505416"/>
                <a:ext cx="4683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endParaRPr lang="zh-CN" altLang="en-US" dirty="0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1353018" y="2921622"/>
              <a:ext cx="3523788" cy="369332"/>
              <a:chOff x="1345581" y="1657816"/>
              <a:chExt cx="3523788" cy="369332"/>
            </a:xfrm>
          </p:grpSpPr>
          <p:grpSp>
            <p:nvGrpSpPr>
              <p:cNvPr id="110" name="组合 109"/>
              <p:cNvGrpSpPr/>
              <p:nvPr/>
            </p:nvGrpSpPr>
            <p:grpSpPr>
              <a:xfrm>
                <a:off x="1345581" y="1657816"/>
                <a:ext cx="936704" cy="369332"/>
                <a:chOff x="1204331" y="1505416"/>
                <a:chExt cx="936704" cy="369332"/>
              </a:xfrm>
            </p:grpSpPr>
            <p:sp>
              <p:nvSpPr>
                <p:cNvPr id="117" name="文本框 116"/>
                <p:cNvSpPr txBox="1"/>
                <p:nvPr/>
              </p:nvSpPr>
              <p:spPr>
                <a:xfrm>
                  <a:off x="1204331" y="1505416"/>
                  <a:ext cx="46835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V1</a:t>
                  </a:r>
                  <a:endParaRPr lang="zh-CN" altLang="en-US" dirty="0"/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1672683" y="1505416"/>
                  <a:ext cx="46835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11" name="组合 110"/>
              <p:cNvGrpSpPr/>
              <p:nvPr/>
            </p:nvGrpSpPr>
            <p:grpSpPr>
              <a:xfrm>
                <a:off x="2639121" y="1657816"/>
                <a:ext cx="936704" cy="369332"/>
                <a:chOff x="1204331" y="1505416"/>
                <a:chExt cx="936704" cy="369332"/>
              </a:xfrm>
            </p:grpSpPr>
            <p:sp>
              <p:nvSpPr>
                <p:cNvPr id="115" name="文本框 3"/>
                <p:cNvSpPr txBox="1"/>
                <p:nvPr/>
              </p:nvSpPr>
              <p:spPr>
                <a:xfrm>
                  <a:off x="1204331" y="1505416"/>
                  <a:ext cx="46835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116" name="文本框 4"/>
                <p:cNvSpPr txBox="1"/>
                <p:nvPr/>
              </p:nvSpPr>
              <p:spPr>
                <a:xfrm>
                  <a:off x="1672683" y="1505416"/>
                  <a:ext cx="46835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3932665" y="1657816"/>
                <a:ext cx="936704" cy="369332"/>
                <a:chOff x="1204331" y="1505416"/>
                <a:chExt cx="936704" cy="369332"/>
              </a:xfrm>
            </p:grpSpPr>
            <p:sp>
              <p:nvSpPr>
                <p:cNvPr id="113" name="文本框 3"/>
                <p:cNvSpPr txBox="1"/>
                <p:nvPr/>
              </p:nvSpPr>
              <p:spPr>
                <a:xfrm>
                  <a:off x="1204331" y="1505416"/>
                  <a:ext cx="46835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114" name="文本框 4"/>
                <p:cNvSpPr txBox="1"/>
                <p:nvPr/>
              </p:nvSpPr>
              <p:spPr>
                <a:xfrm>
                  <a:off x="1672683" y="1505416"/>
                  <a:ext cx="46835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3" name="矩形 2"/>
          <p:cNvSpPr/>
          <p:nvPr/>
        </p:nvSpPr>
        <p:spPr>
          <a:xfrm>
            <a:off x="3191030" y="2272987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zh-CN" altLang="en-US" dirty="0"/>
          </a:p>
        </p:txBody>
      </p:sp>
      <p:cxnSp>
        <p:nvCxnSpPr>
          <p:cNvPr id="121" name="直接箭头连接符 120"/>
          <p:cNvCxnSpPr/>
          <p:nvPr/>
        </p:nvCxnSpPr>
        <p:spPr>
          <a:xfrm>
            <a:off x="2055541" y="3106288"/>
            <a:ext cx="583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39895" y="2930841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1353016" y="3575649"/>
            <a:ext cx="3523788" cy="369332"/>
            <a:chOff x="1345581" y="1657816"/>
            <a:chExt cx="3523788" cy="369332"/>
          </a:xfrm>
        </p:grpSpPr>
        <p:grpSp>
          <p:nvGrpSpPr>
            <p:cNvPr id="124" name="组合 123"/>
            <p:cNvGrpSpPr/>
            <p:nvPr/>
          </p:nvGrpSpPr>
          <p:grpSpPr>
            <a:xfrm>
              <a:off x="1345581" y="1657816"/>
              <a:ext cx="936704" cy="369332"/>
              <a:chOff x="1204331" y="1505416"/>
              <a:chExt cx="936704" cy="369332"/>
            </a:xfrm>
          </p:grpSpPr>
          <p:sp>
            <p:nvSpPr>
              <p:cNvPr id="131" name="文本框 130"/>
              <p:cNvSpPr txBox="1"/>
              <p:nvPr/>
            </p:nvSpPr>
            <p:spPr>
              <a:xfrm>
                <a:off x="1204331" y="1505416"/>
                <a:ext cx="4683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V4</a:t>
                </a:r>
                <a:endParaRPr lang="zh-CN" altLang="en-US" dirty="0"/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1672683" y="1505416"/>
                <a:ext cx="4683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2639121" y="1657816"/>
              <a:ext cx="936704" cy="369332"/>
              <a:chOff x="1204331" y="1505416"/>
              <a:chExt cx="936704" cy="369332"/>
            </a:xfrm>
          </p:grpSpPr>
          <p:sp>
            <p:nvSpPr>
              <p:cNvPr id="129" name="文本框 3"/>
              <p:cNvSpPr txBox="1"/>
              <p:nvPr/>
            </p:nvSpPr>
            <p:spPr>
              <a:xfrm>
                <a:off x="1204331" y="1505416"/>
                <a:ext cx="4683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30" name="文本框 4"/>
              <p:cNvSpPr txBox="1"/>
              <p:nvPr/>
            </p:nvSpPr>
            <p:spPr>
              <a:xfrm>
                <a:off x="1672683" y="1505416"/>
                <a:ext cx="4683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3932665" y="1657816"/>
              <a:ext cx="936704" cy="369332"/>
              <a:chOff x="1204331" y="1505416"/>
              <a:chExt cx="936704" cy="369332"/>
            </a:xfrm>
          </p:grpSpPr>
          <p:sp>
            <p:nvSpPr>
              <p:cNvPr id="127" name="文本框 3"/>
              <p:cNvSpPr txBox="1"/>
              <p:nvPr/>
            </p:nvSpPr>
            <p:spPr>
              <a:xfrm>
                <a:off x="1204331" y="1505416"/>
                <a:ext cx="4683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28" name="文本框 4"/>
              <p:cNvSpPr txBox="1"/>
              <p:nvPr/>
            </p:nvSpPr>
            <p:spPr>
              <a:xfrm>
                <a:off x="1672683" y="1505416"/>
                <a:ext cx="4683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17" name="矩形 16"/>
          <p:cNvSpPr/>
          <p:nvPr/>
        </p:nvSpPr>
        <p:spPr>
          <a:xfrm>
            <a:off x="4484572" y="3554644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zh-CN" altLang="en-US" dirty="0"/>
          </a:p>
        </p:txBody>
      </p:sp>
      <p:cxnSp>
        <p:nvCxnSpPr>
          <p:cNvPr id="143" name="直接箭头连接符 142"/>
          <p:cNvCxnSpPr/>
          <p:nvPr/>
        </p:nvCxnSpPr>
        <p:spPr>
          <a:xfrm>
            <a:off x="2055544" y="3760315"/>
            <a:ext cx="583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3349084" y="3760315"/>
            <a:ext cx="583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02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jingbo</dc:creator>
  <cp:lastModifiedBy>Liu jingbo</cp:lastModifiedBy>
  <cp:revision>23</cp:revision>
  <dcterms:created xsi:type="dcterms:W3CDTF">2018-04-28T01:14:34Z</dcterms:created>
  <dcterms:modified xsi:type="dcterms:W3CDTF">2018-04-28T15:08:41Z</dcterms:modified>
</cp:coreProperties>
</file>