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00B-3D8E-4656-A96C-F08553E3C2FE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1719-4B40-4E10-99E7-8576E6F1B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5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00B-3D8E-4656-A96C-F08553E3C2FE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1719-4B40-4E10-99E7-8576E6F1B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79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00B-3D8E-4656-A96C-F08553E3C2FE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1719-4B40-4E10-99E7-8576E6F1B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42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00B-3D8E-4656-A96C-F08553E3C2FE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1719-4B40-4E10-99E7-8576E6F1B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61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00B-3D8E-4656-A96C-F08553E3C2FE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1719-4B40-4E10-99E7-8576E6F1B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4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00B-3D8E-4656-A96C-F08553E3C2FE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1719-4B40-4E10-99E7-8576E6F1B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23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00B-3D8E-4656-A96C-F08553E3C2FE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1719-4B40-4E10-99E7-8576E6F1B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42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00B-3D8E-4656-A96C-F08553E3C2FE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1719-4B40-4E10-99E7-8576E6F1B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70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00B-3D8E-4656-A96C-F08553E3C2FE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1719-4B40-4E10-99E7-8576E6F1B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20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00B-3D8E-4656-A96C-F08553E3C2FE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1719-4B40-4E10-99E7-8576E6F1B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79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00B-3D8E-4656-A96C-F08553E3C2FE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1719-4B40-4E10-99E7-8576E6F1B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34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9B00B-3D8E-4656-A96C-F08553E3C2FE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A1719-4B40-4E10-99E7-8576E6F1B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69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033132" y="2319454"/>
            <a:ext cx="680224" cy="624468"/>
            <a:chOff x="3033132" y="2319454"/>
            <a:chExt cx="680224" cy="624468"/>
          </a:xfrm>
        </p:grpSpPr>
        <p:sp>
          <p:nvSpPr>
            <p:cNvPr id="4" name="椭圆 3"/>
            <p:cNvSpPr/>
            <p:nvPr/>
          </p:nvSpPr>
          <p:spPr>
            <a:xfrm>
              <a:off x="3033132" y="2319454"/>
              <a:ext cx="680224" cy="624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215188" y="2447022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V2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17797" y="3065914"/>
            <a:ext cx="680224" cy="624468"/>
            <a:chOff x="3033132" y="2319454"/>
            <a:chExt cx="680224" cy="624468"/>
          </a:xfrm>
        </p:grpSpPr>
        <p:sp>
          <p:nvSpPr>
            <p:cNvPr id="8" name="椭圆 7"/>
            <p:cNvSpPr/>
            <p:nvPr/>
          </p:nvSpPr>
          <p:spPr>
            <a:xfrm>
              <a:off x="3033132" y="2319454"/>
              <a:ext cx="680224" cy="624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215188" y="2447022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V3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887953" y="2319454"/>
            <a:ext cx="680224" cy="624468"/>
            <a:chOff x="3033132" y="2319454"/>
            <a:chExt cx="680224" cy="624468"/>
          </a:xfrm>
        </p:grpSpPr>
        <p:sp>
          <p:nvSpPr>
            <p:cNvPr id="11" name="椭圆 10"/>
            <p:cNvSpPr/>
            <p:nvPr/>
          </p:nvSpPr>
          <p:spPr>
            <a:xfrm>
              <a:off x="3033132" y="2319454"/>
              <a:ext cx="680224" cy="624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215188" y="2447022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V4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917797" y="1510990"/>
            <a:ext cx="680224" cy="624468"/>
            <a:chOff x="3033132" y="2319454"/>
            <a:chExt cx="680224" cy="624468"/>
          </a:xfrm>
        </p:grpSpPr>
        <p:sp>
          <p:nvSpPr>
            <p:cNvPr id="14" name="椭圆 13"/>
            <p:cNvSpPr/>
            <p:nvPr/>
          </p:nvSpPr>
          <p:spPr>
            <a:xfrm>
              <a:off x="3033132" y="2319454"/>
              <a:ext cx="680224" cy="624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文本框 4"/>
            <p:cNvSpPr txBox="1"/>
            <p:nvPr/>
          </p:nvSpPr>
          <p:spPr>
            <a:xfrm>
              <a:off x="3215188" y="2447022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mtClean="0"/>
                <a:t>V6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878661" y="886522"/>
            <a:ext cx="680224" cy="624468"/>
            <a:chOff x="3033132" y="2319454"/>
            <a:chExt cx="680224" cy="624468"/>
          </a:xfrm>
        </p:grpSpPr>
        <p:sp>
          <p:nvSpPr>
            <p:cNvPr id="17" name="椭圆 16"/>
            <p:cNvSpPr/>
            <p:nvPr/>
          </p:nvSpPr>
          <p:spPr>
            <a:xfrm>
              <a:off x="3033132" y="2319454"/>
              <a:ext cx="680224" cy="624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文本框 4"/>
            <p:cNvSpPr txBox="1"/>
            <p:nvPr/>
          </p:nvSpPr>
          <p:spPr>
            <a:xfrm>
              <a:off x="3215188" y="2447022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/>
                <a:t>V5</a:t>
              </a:r>
              <a:endParaRPr lang="zh-CN" altLang="en-US" dirty="0"/>
            </a:p>
          </p:txBody>
        </p:sp>
      </p:grpSp>
      <p:cxnSp>
        <p:nvCxnSpPr>
          <p:cNvPr id="22" name="直接箭头连接符 21"/>
          <p:cNvCxnSpPr>
            <a:stCxn id="4" idx="6"/>
            <a:endCxn id="11" idx="2"/>
          </p:cNvCxnSpPr>
          <p:nvPr/>
        </p:nvCxnSpPr>
        <p:spPr>
          <a:xfrm>
            <a:off x="3713356" y="2631688"/>
            <a:ext cx="1174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1"/>
            <a:endCxn id="4" idx="5"/>
          </p:cNvCxnSpPr>
          <p:nvPr/>
        </p:nvCxnSpPr>
        <p:spPr>
          <a:xfrm flipH="1" flipV="1">
            <a:off x="3613740" y="2852471"/>
            <a:ext cx="403673" cy="30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4" idx="4"/>
          </p:cNvCxnSpPr>
          <p:nvPr/>
        </p:nvCxnSpPr>
        <p:spPr>
          <a:xfrm flipH="1" flipV="1">
            <a:off x="4257909" y="2135458"/>
            <a:ext cx="2150" cy="928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4522420" y="2852471"/>
            <a:ext cx="489164" cy="40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4" idx="5"/>
          </p:cNvCxnSpPr>
          <p:nvPr/>
        </p:nvCxnSpPr>
        <p:spPr>
          <a:xfrm flipH="1" flipV="1">
            <a:off x="4498405" y="2044007"/>
            <a:ext cx="530862" cy="33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17" idx="4"/>
          </p:cNvCxnSpPr>
          <p:nvPr/>
        </p:nvCxnSpPr>
        <p:spPr>
          <a:xfrm flipH="1" flipV="1">
            <a:off x="5218773" y="1510990"/>
            <a:ext cx="9293" cy="80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4" idx="7"/>
          </p:cNvCxnSpPr>
          <p:nvPr/>
        </p:nvCxnSpPr>
        <p:spPr>
          <a:xfrm flipH="1">
            <a:off x="4498405" y="1318984"/>
            <a:ext cx="421993" cy="28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3"/>
          </p:cNvCxnSpPr>
          <p:nvPr/>
        </p:nvCxnSpPr>
        <p:spPr>
          <a:xfrm flipH="1">
            <a:off x="3486551" y="2044007"/>
            <a:ext cx="530862" cy="34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2534964" y="991788"/>
            <a:ext cx="680224" cy="624468"/>
            <a:chOff x="3033132" y="2319454"/>
            <a:chExt cx="680224" cy="624468"/>
          </a:xfrm>
        </p:grpSpPr>
        <p:sp>
          <p:nvSpPr>
            <p:cNvPr id="28" name="椭圆 27"/>
            <p:cNvSpPr/>
            <p:nvPr/>
          </p:nvSpPr>
          <p:spPr>
            <a:xfrm>
              <a:off x="3033132" y="2319454"/>
              <a:ext cx="680224" cy="624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215188" y="2447022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V1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438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jingbo</dc:creator>
  <cp:lastModifiedBy>Liu jingbo</cp:lastModifiedBy>
  <cp:revision>7</cp:revision>
  <dcterms:created xsi:type="dcterms:W3CDTF">2018-04-28T15:12:10Z</dcterms:created>
  <dcterms:modified xsi:type="dcterms:W3CDTF">2018-04-28T15:19:49Z</dcterms:modified>
</cp:coreProperties>
</file>