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0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3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8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2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7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8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52385"/>
              </p:ext>
            </p:extLst>
          </p:nvPr>
        </p:nvGraphicFramePr>
        <p:xfrm>
          <a:off x="0" y="117501"/>
          <a:ext cx="3110400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600"/>
                <a:gridCol w="345600"/>
                <a:gridCol w="345600"/>
                <a:gridCol w="345600"/>
                <a:gridCol w="345600"/>
                <a:gridCol w="345600"/>
                <a:gridCol w="345600"/>
                <a:gridCol w="345600"/>
                <a:gridCol w="345600"/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48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51921" y="2768290"/>
            <a:ext cx="468351" cy="434898"/>
            <a:chOff x="1014761" y="2653990"/>
            <a:chExt cx="468351" cy="434898"/>
          </a:xfrm>
        </p:grpSpPr>
        <p:sp>
          <p:nvSpPr>
            <p:cNvPr id="4" name="椭圆 3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90078" y="26867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82283" y="1936595"/>
            <a:ext cx="468351" cy="434898"/>
            <a:chOff x="1014761" y="2653990"/>
            <a:chExt cx="468351" cy="434898"/>
          </a:xfrm>
        </p:grpSpPr>
        <p:sp>
          <p:nvSpPr>
            <p:cNvPr id="8" name="椭圆 7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90078" y="268677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82282" y="3507244"/>
            <a:ext cx="468351" cy="434898"/>
            <a:chOff x="1014761" y="2653990"/>
            <a:chExt cx="468351" cy="434898"/>
          </a:xfrm>
        </p:grpSpPr>
        <p:sp>
          <p:nvSpPr>
            <p:cNvPr id="11" name="椭圆 10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90078" y="26867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34215" y="2735507"/>
            <a:ext cx="468351" cy="434898"/>
            <a:chOff x="1014761" y="2653990"/>
            <a:chExt cx="468351" cy="434898"/>
          </a:xfrm>
        </p:grpSpPr>
        <p:sp>
          <p:nvSpPr>
            <p:cNvPr id="14" name="椭圆 13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90078" y="268677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39415" y="1534480"/>
            <a:ext cx="468351" cy="434898"/>
            <a:chOff x="1014761" y="2653990"/>
            <a:chExt cx="468351" cy="434898"/>
          </a:xfrm>
        </p:grpSpPr>
        <p:sp>
          <p:nvSpPr>
            <p:cNvPr id="17" name="椭圆 16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90078" y="268677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94259" y="2409334"/>
            <a:ext cx="468351" cy="434898"/>
            <a:chOff x="1014761" y="2653990"/>
            <a:chExt cx="468351" cy="434898"/>
          </a:xfrm>
        </p:grpSpPr>
        <p:sp>
          <p:nvSpPr>
            <p:cNvPr id="20" name="椭圆 19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90078" y="268677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80632" y="3403659"/>
            <a:ext cx="468351" cy="434898"/>
            <a:chOff x="1014761" y="2653990"/>
            <a:chExt cx="468351" cy="434898"/>
          </a:xfrm>
        </p:grpSpPr>
        <p:sp>
          <p:nvSpPr>
            <p:cNvPr id="23" name="椭圆 22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90078" y="26867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05240" y="3774868"/>
            <a:ext cx="468351" cy="434898"/>
            <a:chOff x="1014761" y="2653990"/>
            <a:chExt cx="468351" cy="434898"/>
          </a:xfrm>
        </p:grpSpPr>
        <p:sp>
          <p:nvSpPr>
            <p:cNvPr id="26" name="椭圆 25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90078" y="26867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</p:grpSp>
      <p:cxnSp>
        <p:nvCxnSpPr>
          <p:cNvPr id="29" name="直接连接符 28" title="a"/>
          <p:cNvCxnSpPr>
            <a:stCxn id="4" idx="7"/>
            <a:endCxn id="8" idx="3"/>
          </p:cNvCxnSpPr>
          <p:nvPr/>
        </p:nvCxnSpPr>
        <p:spPr>
          <a:xfrm flipV="1">
            <a:off x="1551684" y="2307804"/>
            <a:ext cx="799187" cy="524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" idx="5"/>
            <a:endCxn id="11" idx="1"/>
          </p:cNvCxnSpPr>
          <p:nvPr/>
        </p:nvCxnSpPr>
        <p:spPr>
          <a:xfrm>
            <a:off x="1551684" y="3139499"/>
            <a:ext cx="799186" cy="4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8" idx="5"/>
            <a:endCxn id="14" idx="1"/>
          </p:cNvCxnSpPr>
          <p:nvPr/>
        </p:nvCxnSpPr>
        <p:spPr>
          <a:xfrm>
            <a:off x="2682046" y="2307804"/>
            <a:ext cx="720757" cy="491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5"/>
            <a:endCxn id="26" idx="1"/>
          </p:cNvCxnSpPr>
          <p:nvPr/>
        </p:nvCxnSpPr>
        <p:spPr>
          <a:xfrm>
            <a:off x="3733978" y="3106716"/>
            <a:ext cx="539850" cy="731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4" idx="6"/>
            <a:endCxn id="23" idx="2"/>
          </p:cNvCxnSpPr>
          <p:nvPr/>
        </p:nvCxnSpPr>
        <p:spPr>
          <a:xfrm>
            <a:off x="3802566" y="2952956"/>
            <a:ext cx="1678066" cy="6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0"/>
            <a:endCxn id="20" idx="4"/>
          </p:cNvCxnSpPr>
          <p:nvPr/>
        </p:nvCxnSpPr>
        <p:spPr>
          <a:xfrm flipV="1">
            <a:off x="5714808" y="2844232"/>
            <a:ext cx="13627" cy="559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17" idx="5"/>
          </p:cNvCxnSpPr>
          <p:nvPr/>
        </p:nvCxnSpPr>
        <p:spPr>
          <a:xfrm flipH="1" flipV="1">
            <a:off x="4839178" y="1905689"/>
            <a:ext cx="730398" cy="536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869400" y="3070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629873" y="226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042424" y="2338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37842" y="3303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497569" y="288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798140" y="2953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19974" y="1849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69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合 259"/>
          <p:cNvGrpSpPr/>
          <p:nvPr/>
        </p:nvGrpSpPr>
        <p:grpSpPr>
          <a:xfrm>
            <a:off x="830769" y="1505416"/>
            <a:ext cx="6339465" cy="3010828"/>
            <a:chOff x="830768" y="1505415"/>
            <a:chExt cx="9043635" cy="4090119"/>
          </a:xfrm>
        </p:grpSpPr>
        <p:grpSp>
          <p:nvGrpSpPr>
            <p:cNvPr id="45" name="组合 44"/>
            <p:cNvGrpSpPr/>
            <p:nvPr/>
          </p:nvGrpSpPr>
          <p:grpSpPr>
            <a:xfrm>
              <a:off x="847492" y="1505415"/>
              <a:ext cx="713677" cy="369332"/>
              <a:chOff x="1468619" y="2921620"/>
              <a:chExt cx="528150" cy="369332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864216" y="2036956"/>
              <a:ext cx="713677" cy="369332"/>
              <a:chOff x="1468619" y="2921620"/>
              <a:chExt cx="528150" cy="369332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47492" y="2568497"/>
              <a:ext cx="713677" cy="369332"/>
              <a:chOff x="1468619" y="2921620"/>
              <a:chExt cx="528150" cy="369332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47492" y="3100038"/>
              <a:ext cx="713677" cy="369332"/>
              <a:chOff x="1468619" y="2921620"/>
              <a:chExt cx="528150" cy="369332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830768" y="3631579"/>
              <a:ext cx="713677" cy="369332"/>
              <a:chOff x="1468619" y="2921620"/>
              <a:chExt cx="528150" cy="369332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847492" y="4163120"/>
              <a:ext cx="713677" cy="369332"/>
              <a:chOff x="1468619" y="2921620"/>
              <a:chExt cx="528150" cy="369332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30768" y="4694661"/>
              <a:ext cx="713677" cy="369332"/>
              <a:chOff x="1468619" y="2921620"/>
              <a:chExt cx="528150" cy="369332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</a:t>
                </a:r>
                <a:endParaRPr lang="zh-CN" altLang="en-US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30768" y="5226202"/>
              <a:ext cx="713677" cy="369332"/>
              <a:chOff x="1468619" y="2921620"/>
              <a:chExt cx="528150" cy="369332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970047" y="1505415"/>
              <a:ext cx="1053790" cy="369332"/>
              <a:chOff x="1970047" y="1505415"/>
              <a:chExt cx="1053790" cy="369332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68" name="文本框 67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75" name="文本框 74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337930" y="1505415"/>
              <a:ext cx="1053790" cy="369332"/>
              <a:chOff x="1970047" y="1505415"/>
              <a:chExt cx="1053790" cy="369332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80" name="文本框 7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81" name="文本框 8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altLang="zh-CN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Λ</a:t>
                  </a:r>
                  <a:endParaRPr lang="zh-CN" altLang="en-US" dirty="0"/>
                </a:p>
              </p:txBody>
            </p:sp>
          </p:grpSp>
          <p:sp>
            <p:nvSpPr>
              <p:cNvPr id="79" name="文本框 7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1970047" y="2036956"/>
              <a:ext cx="1053790" cy="369332"/>
              <a:chOff x="1970047" y="1505415"/>
              <a:chExt cx="1053790" cy="369332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84" name="文本框 8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3337930" y="2036956"/>
              <a:ext cx="1053790" cy="369332"/>
              <a:chOff x="1970047" y="1505415"/>
              <a:chExt cx="1053790" cy="369332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90" name="文本框 8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89" name="文本框 8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4709530" y="2036956"/>
              <a:ext cx="1053790" cy="369332"/>
              <a:chOff x="1970047" y="1505415"/>
              <a:chExt cx="1053790" cy="369332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95" name="文本框 9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94" name="文本框 9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081130" y="2036956"/>
              <a:ext cx="1053790" cy="369332"/>
              <a:chOff x="1970047" y="1505415"/>
              <a:chExt cx="1053790" cy="369332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E</a:t>
                  </a:r>
                  <a:endParaRPr lang="zh-CN" altLang="en-US" dirty="0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970047" y="2568497"/>
              <a:ext cx="1053790" cy="369332"/>
              <a:chOff x="1970047" y="1505415"/>
              <a:chExt cx="1053790" cy="369332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05" name="文本框 10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04" name="文本框 10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337930" y="2568497"/>
              <a:ext cx="1053790" cy="369332"/>
              <a:chOff x="1970047" y="1505415"/>
              <a:chExt cx="1053790" cy="369332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10" name="文本框 10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111" name="文本框 11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09" name="文本框 10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4709530" y="2568497"/>
              <a:ext cx="1053790" cy="369332"/>
              <a:chOff x="1970047" y="1505415"/>
              <a:chExt cx="1053790" cy="369332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14" name="文本框 11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6081130" y="2568497"/>
              <a:ext cx="1053790" cy="369332"/>
              <a:chOff x="1970047" y="1505415"/>
              <a:chExt cx="1053790" cy="369332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20" name="文本框 11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H</a:t>
                  </a:r>
                  <a:endParaRPr lang="zh-CN" altLang="en-US" dirty="0"/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19" name="文本框 11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970047" y="3100038"/>
              <a:ext cx="1053790" cy="369332"/>
              <a:chOff x="1970047" y="1505415"/>
              <a:chExt cx="1053790" cy="369332"/>
            </a:xfrm>
          </p:grpSpPr>
          <p:grpSp>
            <p:nvGrpSpPr>
              <p:cNvPr id="123" name="组合 12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25" name="文本框 12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24" name="文本框 12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3337930" y="3100038"/>
              <a:ext cx="1053790" cy="369332"/>
              <a:chOff x="1970047" y="1505415"/>
              <a:chExt cx="1053790" cy="369332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30" name="文本框 12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131" name="文本框 13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29" name="文本框 12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4709530" y="3100038"/>
              <a:ext cx="1053790" cy="369332"/>
              <a:chOff x="1970047" y="1505415"/>
              <a:chExt cx="1053790" cy="369332"/>
            </a:xfrm>
          </p:grpSpPr>
          <p:grpSp>
            <p:nvGrpSpPr>
              <p:cNvPr id="133" name="组合 13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E</a:t>
                  </a:r>
                  <a:endParaRPr lang="zh-CN" altLang="en-US" dirty="0"/>
                </a:p>
              </p:txBody>
            </p:sp>
            <p:sp>
              <p:nvSpPr>
                <p:cNvPr id="136" name="文本框 13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34" name="文本框 13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6081130" y="3100038"/>
              <a:ext cx="1053790" cy="369332"/>
              <a:chOff x="1970047" y="1505415"/>
              <a:chExt cx="1053790" cy="369332"/>
            </a:xfrm>
          </p:grpSpPr>
          <p:grpSp>
            <p:nvGrpSpPr>
              <p:cNvPr id="138" name="组合 13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F</a:t>
                  </a:r>
                  <a:endParaRPr lang="zh-CN" altLang="en-US" dirty="0"/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39" name="文本框 13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7449013" y="3100038"/>
              <a:ext cx="1053790" cy="369332"/>
              <a:chOff x="1970047" y="1505415"/>
              <a:chExt cx="1053790" cy="369332"/>
            </a:xfrm>
          </p:grpSpPr>
          <p:grpSp>
            <p:nvGrpSpPr>
              <p:cNvPr id="143" name="组合 14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G</a:t>
                  </a:r>
                  <a:endParaRPr lang="zh-CN" altLang="en-US" dirty="0"/>
                </a:p>
              </p:txBody>
            </p:sp>
            <p:sp>
              <p:nvSpPr>
                <p:cNvPr id="146" name="文本框 14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44" name="文本框 14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8820613" y="3100038"/>
              <a:ext cx="1053790" cy="369332"/>
              <a:chOff x="1970047" y="1505415"/>
              <a:chExt cx="1053790" cy="369332"/>
            </a:xfrm>
          </p:grpSpPr>
          <p:grpSp>
            <p:nvGrpSpPr>
              <p:cNvPr id="148" name="组合 14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50" name="文本框 14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sp>
              <p:nvSpPr>
                <p:cNvPr id="151" name="文本框 15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49" name="文本框 14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1970047" y="3631579"/>
              <a:ext cx="1053790" cy="369332"/>
              <a:chOff x="1970047" y="1505415"/>
              <a:chExt cx="1053790" cy="369332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55" name="文本框 15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54" name="文本框 15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9</a:t>
                </a:r>
                <a:endParaRPr lang="zh-CN" altLang="en-US" dirty="0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3337930" y="3631579"/>
              <a:ext cx="1053790" cy="369332"/>
              <a:chOff x="1970047" y="1505415"/>
              <a:chExt cx="1053790" cy="369332"/>
            </a:xfrm>
          </p:grpSpPr>
          <p:grpSp>
            <p:nvGrpSpPr>
              <p:cNvPr id="158" name="组合 15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60" name="文本框 15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161" name="文本框 16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4709530" y="3631579"/>
              <a:ext cx="1053790" cy="369332"/>
              <a:chOff x="1970047" y="1505415"/>
              <a:chExt cx="1053790" cy="369332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65" name="文本框 16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F</a:t>
                  </a:r>
                  <a:endParaRPr lang="zh-CN" altLang="en-US" dirty="0"/>
                </a:p>
              </p:txBody>
            </p:sp>
            <p:sp>
              <p:nvSpPr>
                <p:cNvPr id="166" name="文本框 16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64" name="文本框 16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1970047" y="4163120"/>
              <a:ext cx="1053790" cy="369332"/>
              <a:chOff x="1970047" y="1505415"/>
              <a:chExt cx="1053790" cy="369332"/>
            </a:xfrm>
          </p:grpSpPr>
          <p:grpSp>
            <p:nvGrpSpPr>
              <p:cNvPr id="168" name="组合 16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70" name="文本框 16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171" name="文本框 17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69" name="文本框 16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3337930" y="4163120"/>
              <a:ext cx="1053790" cy="369332"/>
              <a:chOff x="1970047" y="1505415"/>
              <a:chExt cx="1053790" cy="369332"/>
            </a:xfrm>
          </p:grpSpPr>
          <p:grpSp>
            <p:nvGrpSpPr>
              <p:cNvPr id="173" name="组合 17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75" name="文本框 17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E</a:t>
                  </a:r>
                  <a:endParaRPr lang="zh-CN" altLang="en-US" dirty="0"/>
                </a:p>
              </p:txBody>
            </p:sp>
            <p:sp>
              <p:nvSpPr>
                <p:cNvPr id="176" name="文本框 17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74" name="文本框 17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4709530" y="4163120"/>
              <a:ext cx="1053790" cy="369332"/>
              <a:chOff x="1970047" y="1505415"/>
              <a:chExt cx="1053790" cy="369332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80" name="文本框 17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G</a:t>
                  </a:r>
                  <a:endParaRPr lang="zh-CN" altLang="en-US" dirty="0"/>
                </a:p>
              </p:txBody>
            </p:sp>
            <p:sp>
              <p:nvSpPr>
                <p:cNvPr id="181" name="文本框 18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79" name="文本框 17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1970047" y="4694661"/>
              <a:ext cx="1053790" cy="369332"/>
              <a:chOff x="1970047" y="1505415"/>
              <a:chExt cx="1053790" cy="369332"/>
            </a:xfrm>
          </p:grpSpPr>
          <p:grpSp>
            <p:nvGrpSpPr>
              <p:cNvPr id="183" name="组合 18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85" name="文本框 18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186" name="文本框 18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84" name="文本框 18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3337930" y="4694661"/>
              <a:ext cx="1053790" cy="369332"/>
              <a:chOff x="1970047" y="1505415"/>
              <a:chExt cx="1053790" cy="369332"/>
            </a:xfrm>
          </p:grpSpPr>
          <p:grpSp>
            <p:nvGrpSpPr>
              <p:cNvPr id="188" name="组合 18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90" name="文本框 18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F</a:t>
                  </a:r>
                  <a:endParaRPr lang="zh-CN" altLang="en-US" dirty="0"/>
                </a:p>
              </p:txBody>
            </p:sp>
            <p:sp>
              <p:nvSpPr>
                <p:cNvPr id="191" name="文本框 19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89" name="文本框 18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4709530" y="4694661"/>
              <a:ext cx="1053790" cy="369332"/>
              <a:chOff x="1970047" y="1505415"/>
              <a:chExt cx="1053790" cy="369332"/>
            </a:xfrm>
          </p:grpSpPr>
          <p:grpSp>
            <p:nvGrpSpPr>
              <p:cNvPr id="193" name="组合 19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95" name="文本框 19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sp>
              <p:nvSpPr>
                <p:cNvPr id="196" name="文本框 19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94" name="文本框 19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963537" y="5226202"/>
              <a:ext cx="1053790" cy="369332"/>
              <a:chOff x="1970047" y="1505415"/>
              <a:chExt cx="1053790" cy="369332"/>
            </a:xfrm>
          </p:grpSpPr>
          <p:grpSp>
            <p:nvGrpSpPr>
              <p:cNvPr id="198" name="组合 19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200" name="文本框 19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201" name="文本框 20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99" name="文本框 19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3331420" y="5226202"/>
              <a:ext cx="1053790" cy="369332"/>
              <a:chOff x="1970047" y="1505415"/>
              <a:chExt cx="1053790" cy="369332"/>
            </a:xfrm>
          </p:grpSpPr>
          <p:grpSp>
            <p:nvGrpSpPr>
              <p:cNvPr id="203" name="组合 20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205" name="文本框 20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206" name="文本框 20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204" name="文本框 20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4703020" y="5226202"/>
              <a:ext cx="1053790" cy="369332"/>
              <a:chOff x="1970047" y="1505415"/>
              <a:chExt cx="1053790" cy="369332"/>
            </a:xfrm>
          </p:grpSpPr>
          <p:grpSp>
            <p:nvGrpSpPr>
              <p:cNvPr id="208" name="组合 20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210" name="文本框 20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G</a:t>
                  </a:r>
                  <a:endParaRPr lang="zh-CN" altLang="en-US" dirty="0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209" name="文本框 20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</p:grpSp>
        <p:cxnSp>
          <p:nvCxnSpPr>
            <p:cNvPr id="217" name="直接箭头连接符 216"/>
            <p:cNvCxnSpPr/>
            <p:nvPr/>
          </p:nvCxnSpPr>
          <p:spPr>
            <a:xfrm>
              <a:off x="1340928" y="1683834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>
              <a:off x="1340928" y="2215376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/>
            <p:nvPr/>
          </p:nvCxnSpPr>
          <p:spPr>
            <a:xfrm>
              <a:off x="1340928" y="2739483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/>
            <p:nvPr/>
          </p:nvCxnSpPr>
          <p:spPr>
            <a:xfrm>
              <a:off x="1340928" y="3271025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/>
            <p:cNvCxnSpPr/>
            <p:nvPr/>
          </p:nvCxnSpPr>
          <p:spPr>
            <a:xfrm>
              <a:off x="1315537" y="3821151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/>
            <p:nvPr/>
          </p:nvCxnSpPr>
          <p:spPr>
            <a:xfrm>
              <a:off x="1315537" y="4352693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/>
            <p:cNvCxnSpPr/>
            <p:nvPr/>
          </p:nvCxnSpPr>
          <p:spPr>
            <a:xfrm>
              <a:off x="1315537" y="4876800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>
              <a:off x="1315537" y="5408342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/>
            <p:cNvCxnSpPr/>
            <p:nvPr/>
          </p:nvCxnSpPr>
          <p:spPr>
            <a:xfrm>
              <a:off x="2864311" y="1683834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/>
            <p:cNvCxnSpPr/>
            <p:nvPr/>
          </p:nvCxnSpPr>
          <p:spPr>
            <a:xfrm>
              <a:off x="2864311" y="2215376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/>
            <p:cNvCxnSpPr/>
            <p:nvPr/>
          </p:nvCxnSpPr>
          <p:spPr>
            <a:xfrm>
              <a:off x="2864311" y="2739483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/>
            <p:cNvCxnSpPr/>
            <p:nvPr/>
          </p:nvCxnSpPr>
          <p:spPr>
            <a:xfrm>
              <a:off x="2864311" y="3271025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>
              <a:off x="2838920" y="3821151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>
              <a:off x="2838920" y="4352693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/>
            <p:nvPr/>
          </p:nvCxnSpPr>
          <p:spPr>
            <a:xfrm>
              <a:off x="2838920" y="4876800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/>
            <p:cNvCxnSpPr/>
            <p:nvPr/>
          </p:nvCxnSpPr>
          <p:spPr>
            <a:xfrm>
              <a:off x="2838920" y="5408342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/>
            <p:cNvCxnSpPr/>
            <p:nvPr/>
          </p:nvCxnSpPr>
          <p:spPr>
            <a:xfrm>
              <a:off x="6981013" y="3271025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/>
            <p:nvPr/>
          </p:nvCxnSpPr>
          <p:spPr>
            <a:xfrm>
              <a:off x="4241530" y="2215376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>
              <a:off x="4241530" y="2739483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>
              <a:off x="4241530" y="3271025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>
              <a:off x="4216139" y="3821151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>
              <a:off x="4216139" y="4352693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4216139" y="4876800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>
              <a:off x="4216139" y="5408342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>
              <a:off x="5613130" y="2219093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5613130" y="2743200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/>
            <p:cNvCxnSpPr/>
            <p:nvPr/>
          </p:nvCxnSpPr>
          <p:spPr>
            <a:xfrm>
              <a:off x="5613130" y="3274742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/>
            <p:cNvCxnSpPr/>
            <p:nvPr/>
          </p:nvCxnSpPr>
          <p:spPr>
            <a:xfrm>
              <a:off x="8352613" y="3271025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矩形 252"/>
            <p:cNvSpPr/>
            <p:nvPr/>
          </p:nvSpPr>
          <p:spPr>
            <a:xfrm>
              <a:off x="6818808" y="2036956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6806808" y="2577275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9558291" y="3086359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5447208" y="3644074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5423207" y="4175615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5426763" y="4693630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5447208" y="5220421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46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139</Words>
  <Application>Microsoft Office PowerPoint</Application>
  <PresentationFormat>宽屏</PresentationFormat>
  <Paragraphs>139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jingbo</dc:creator>
  <cp:lastModifiedBy>Liu jingbo</cp:lastModifiedBy>
  <cp:revision>19</cp:revision>
  <dcterms:created xsi:type="dcterms:W3CDTF">2018-05-08T02:10:53Z</dcterms:created>
  <dcterms:modified xsi:type="dcterms:W3CDTF">2018-05-08T14:42:45Z</dcterms:modified>
</cp:coreProperties>
</file>