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66" r:id="rId9"/>
    <p:sldId id="278" r:id="rId10"/>
    <p:sldId id="268" r:id="rId11"/>
    <p:sldId id="272" r:id="rId12"/>
    <p:sldId id="275" r:id="rId13"/>
    <p:sldId id="261" r:id="rId14"/>
    <p:sldId id="274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97"/>
    <p:restoredTop sz="88918"/>
  </p:normalViewPr>
  <p:slideViewPr>
    <p:cSldViewPr snapToGrid="0" snapToObjects="1">
      <p:cViewPr>
        <p:scale>
          <a:sx n="85" d="100"/>
          <a:sy n="8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5F7D-6DA2-9443-AD7B-171E9BEACE6F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1B33B-E267-6445-919F-EEBA277E6D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40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21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0, 1 </a:t>
            </a:r>
            <a:r>
              <a:rPr kumimoji="1" lang="zh-CN" altLang="en-US" dirty="0"/>
              <a:t>用到</a:t>
            </a:r>
            <a:r>
              <a:rPr kumimoji="1" lang="en-US" altLang="zh-CN" dirty="0"/>
              <a:t> list formatting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0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簡單來說可以</a:t>
            </a:r>
            <a:r>
              <a:rPr kumimoji="1" lang="en-US" altLang="zh-CN" dirty="0"/>
              <a:t> nested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2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簡單來說可以</a:t>
            </a:r>
            <a:r>
              <a:rPr kumimoji="1" lang="en-US" altLang="zh-CN" dirty="0"/>
              <a:t> nested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465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不需要設</a:t>
            </a:r>
            <a:r>
              <a:rPr kumimoji="1" lang="en-US" altLang="zh-TW" dirty="0"/>
              <a:t> hot reload </a:t>
            </a:r>
            <a:r>
              <a:rPr kumimoji="1" lang="zh-CN" altLang="en-US" dirty="0"/>
              <a:t>就可以換字串～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186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小型專案可用</a:t>
            </a:r>
            <a:r>
              <a:rPr kumimoji="1" lang="zh-TW" altLang="en-US" dirty="0"/>
              <a:t> </a:t>
            </a:r>
            <a:r>
              <a:rPr kumimoji="1" lang="en-US" altLang="zh-TW" dirty="0"/>
              <a:t>.</a:t>
            </a:r>
            <a:r>
              <a:rPr kumimoji="1" lang="en-US" altLang="zh-TW" dirty="0" err="1"/>
              <a:t>vue</a:t>
            </a:r>
            <a:endParaRPr kumimoji="1" lang="en-US" altLang="zh-TW" dirty="0"/>
          </a:p>
          <a:p>
            <a:r>
              <a:rPr kumimoji="1" lang="en-US" altLang="zh-TW" dirty="0"/>
              <a:t>cannot use comment in .</a:t>
            </a:r>
            <a:r>
              <a:rPr kumimoji="1" lang="en-US" altLang="zh-TW" dirty="0" err="1"/>
              <a:t>json</a:t>
            </a:r>
            <a:endParaRPr kumimoji="1" lang="en-US" altLang="zh-TW" dirty="0"/>
          </a:p>
          <a:p>
            <a:r>
              <a:rPr kumimoji="1" lang="en-US" altLang="zh-TW" dirty="0"/>
              <a:t>.</a:t>
            </a:r>
            <a:r>
              <a:rPr kumimoji="1" lang="en-US" altLang="zh-TW" dirty="0" err="1"/>
              <a:t>json</a:t>
            </a:r>
            <a:r>
              <a:rPr kumimoji="1" lang="en-US" altLang="zh-TW" dirty="0"/>
              <a:t> </a:t>
            </a:r>
            <a:r>
              <a:rPr kumimoji="1" lang="zh-CN" altLang="en-US" dirty="0"/>
              <a:t>比較</a:t>
            </a:r>
            <a:r>
              <a:rPr kumimoji="1" lang="en-US" altLang="zh-CN" dirty="0"/>
              <a:t> portable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781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562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32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1B33B-E267-6445-919F-EEBA277E6D36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53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2CD93-2472-1946-909A-038155878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7B7F35-47E7-DD4D-9163-CA3234CA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A697C-F1F9-F142-ACAD-1699194C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15D97-C1BD-D649-A58F-7ECECF1B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595A6-7D7F-304B-A720-6CCC866E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456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0B4B7-269F-AE43-BC48-73457181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D1B53B-A861-9043-8CFF-080DB04E5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2F1B06-8ABE-D444-A2C7-0746F724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4F136-3F82-194A-B128-F2BBB0D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68FB0-2B52-A648-A0F9-1C589890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18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813953-55F8-BF41-B382-B7F0E3564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7C4FB6-68D1-6546-82B3-48BC0509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551EF-CE5E-0648-AC71-8BBAE087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20605-E3B3-EC44-B487-B41939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0C325-2F6F-6C4F-93C4-A757EF66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25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D0B95-E953-A84A-87C1-9CD2B5B8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1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E44F9-87A1-9F40-9C53-15DF2935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16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21161-B93E-C949-8185-55039E94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74623F-AD94-A742-A235-E4C572AE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3A37A-0612-D34B-899C-BFC1A0E3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57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5E4E5-D5FF-B048-9DF3-3ECEA79F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61FFC0-4CFF-EE4A-BBBD-A1F1A069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12BC52-AD07-B343-B989-31BF07B5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848702-E856-1C4C-94F6-E18CFA63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42AAC-0295-F94F-96B7-074DE18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94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2C783-9FFC-D947-9D58-D0692754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4E53A-920A-7F47-8EC5-18B636040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E6B7E9-96C0-F74A-A47D-11040529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273561-A0DA-C443-9932-A23DC45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5DA125-DFB9-3D4B-9EEA-81B765F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E58008-B060-DC4E-A48D-2D6888CD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929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E4612-85C9-A749-A1A5-35926DBE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212C5-3FCD-2042-90CC-18AEA69B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A263F1-6BEB-9447-BC93-D093FE358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667887-374D-BE47-BEC4-9D11D8D9F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761EC-B5EA-8D48-BCD3-A1C26DF32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AE7C2E-F9C9-5240-A63A-1E62A05A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7D88894-B247-8C46-8E42-98324F5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0EA057-4E26-8745-A5A8-3B97792B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119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1E804-7A08-1C46-9039-87743D16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5D1556-F739-1940-BE04-B38890A5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7DDF7-96F4-2A4B-B3CD-4D972926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C86A43-AA72-E448-96C0-448D0DDE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4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E03FF1-6CBB-1243-84E5-D4DA9CE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15B32D-7944-B14D-9DDF-9AAD6F1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F7D054-4A1D-484C-B873-48ADCE00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43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062C2-D2C0-1F4D-A434-A13C1251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50367C-AA31-3745-B12F-BE510C3B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1BDD5-DD6F-9340-ABAA-5CEE7733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9ED95-6089-8B46-9EE1-BFFD0BB0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38E2C-E458-3543-A65D-E8A77725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12EB4-ECD6-E44A-BABD-497C905F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90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0778A-A1C7-4848-9B61-FC9776CF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6C4672-B1A4-3245-BF66-F090D64C0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7F9D95-BB2B-DB43-88F6-C915DA76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BCB45-D6AA-F947-A9DD-798C8ECB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8E5D9F-BCFC-404B-A7C3-81BFDE8F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3FBC93-3093-3943-895F-0AE87D95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04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636837-1092-5F44-BAB4-0E6BCD8E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1DC30-0012-2A43-B95E-B53471D0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9ACC78-B3AD-7F48-9446-1D0FB2371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2D6F-C1DE-E64A-A84D-9898C6A0C6E9}" type="datetimeFigureOut">
              <a:rPr kumimoji="1" lang="zh-TW" altLang="en-US" smtClean="0"/>
              <a:t>2019/10/2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01370-2736-BC4E-A429-BE62272F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BBCE2-80BE-CF44-927F-9B6646ED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4AB4-8D96-2F41-A728-E7410D70D75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1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zupon.github.io/vue-i18n/guide/hot-reloa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andweb.com/babeledit/tutorials/how-to-translate-your-vue-app-with-vue-i18n" TargetMode="External"/><Relationship Id="rId2" Type="http://schemas.openxmlformats.org/officeDocument/2006/relationships/hyperlink" Target="https://kazupon.github.io/vue-i18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blogs.com.tw/wasichris/2018/05/12/01251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41DC7C55-22D2-9849-A0DF-95E3515E0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76058"/>
            <a:ext cx="12192000" cy="1655762"/>
          </a:xfrm>
        </p:spPr>
        <p:txBody>
          <a:bodyPr>
            <a:normAutofit/>
          </a:bodyPr>
          <a:lstStyle/>
          <a:p>
            <a:r>
              <a:rPr kumimoji="1" lang="en-US" altLang="zh-TW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Internationalization Plugin for </a:t>
            </a:r>
            <a:r>
              <a:rPr kumimoji="1" lang="en-US" altLang="zh-TW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Vue.js</a:t>
            </a:r>
            <a:endParaRPr kumimoji="1" lang="en-US" altLang="zh-TW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zh-TW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Ying 2019/10/02</a:t>
            </a:r>
            <a:endParaRPr kumimoji="1" lang="zh-TW" alt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EF6143-EFC9-4B42-8B11-7289E3B5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50" y="1019588"/>
            <a:ext cx="3340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1129-81A5-414D-BE02-68F274B9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Structuring Strings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5E35C9-22BF-FF44-BD7B-CEA9656D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167" y="1956528"/>
            <a:ext cx="3732551" cy="2896615"/>
          </a:xfr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985C49-A9E5-C743-AC2C-572D14C7EED0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62DCA2-3A82-DB4B-BD17-14F4C43A303D}"/>
              </a:ext>
            </a:extLst>
          </p:cNvPr>
          <p:cNvSpPr txBox="1"/>
          <p:nvPr/>
        </p:nvSpPr>
        <p:spPr>
          <a:xfrm>
            <a:off x="5750059" y="1447412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01B5F40-F088-8E43-ADE2-0C5E93F06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68" y="2090086"/>
            <a:ext cx="4996648" cy="443251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E7253CF-EB22-BF41-8943-4259ED55939B}"/>
              </a:ext>
            </a:extLst>
          </p:cNvPr>
          <p:cNvSpPr txBox="1"/>
          <p:nvPr/>
        </p:nvSpPr>
        <p:spPr>
          <a:xfrm>
            <a:off x="5750059" y="3969523"/>
            <a:ext cx="24992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Page</a:t>
            </a:r>
            <a:endParaRPr kumimoji="1" lang="zh-TW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B68BF0-E008-134B-B4AB-1F755E0860EA}"/>
              </a:ext>
            </a:extLst>
          </p:cNvPr>
          <p:cNvSpPr txBox="1"/>
          <p:nvPr/>
        </p:nvSpPr>
        <p:spPr>
          <a:xfrm>
            <a:off x="5703362" y="2967850"/>
            <a:ext cx="156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kumimoji="1" lang="zh-TW" altLang="en-US" sz="2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39EAB3-3E70-2D44-BC71-9C0429AA0A02}"/>
              </a:ext>
            </a:extLst>
          </p:cNvPr>
          <p:cNvSpPr/>
          <p:nvPr/>
        </p:nvSpPr>
        <p:spPr>
          <a:xfrm>
            <a:off x="5750059" y="3541220"/>
            <a:ext cx="2499264" cy="13244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1129-81A5-414D-BE02-68F274B9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Referencing Other String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985C49-A9E5-C743-AC2C-572D14C7EED0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2E7CA80-A8FA-DB41-B00B-1D042BF4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7" y="1985883"/>
            <a:ext cx="3828656" cy="4268731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659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91DCC-8EF2-5346-A213-6162A46F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Switching Locales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FF85B4-527C-8142-B479-1E5687EF0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31664"/>
            <a:ext cx="3465571" cy="3714893"/>
          </a:xfr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070DB1-85AD-3A46-B577-921F082F1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86397"/>
            <a:ext cx="9414766" cy="839451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995784-63BB-5E46-B318-702F535DC167}"/>
              </a:ext>
            </a:extLst>
          </p:cNvPr>
          <p:cNvSpPr txBox="1"/>
          <p:nvPr/>
        </p:nvSpPr>
        <p:spPr>
          <a:xfrm>
            <a:off x="6829635" y="6428706"/>
            <a:ext cx="53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No need to set hot reloading for switching</a:t>
            </a:r>
            <a:endParaRPr kumimoji="1" lang="zh-TW" alt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6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7DE38-8B60-AE47-BE81-D711DEED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Alternatives to Manage Strings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974555-0F84-F643-8C03-D60B3B3F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168"/>
            <a:ext cx="3157025" cy="4486275"/>
          </a:xfrm>
        </p:spPr>
        <p:txBody>
          <a:bodyPr/>
          <a:lstStyle/>
          <a:p>
            <a:r>
              <a:rPr kumimoji="1" lang="en-US" altLang="zh-TW" dirty="0"/>
              <a:t>In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In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D487C1-0B96-4A4A-8CBB-A5CED731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06" y="2028776"/>
            <a:ext cx="2478415" cy="981710"/>
          </a:xfrm>
          <a:prstGeom prst="rect">
            <a:avLst/>
          </a:prstGeom>
          <a:ln w="28575"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2969CA-1492-C544-9630-435081F00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0" b="11079"/>
          <a:stretch/>
        </p:blipFill>
        <p:spPr>
          <a:xfrm>
            <a:off x="1108805" y="4318782"/>
            <a:ext cx="2478415" cy="82024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C0E358A-DD5F-9749-A712-DAC6652C4AE2}"/>
              </a:ext>
            </a:extLst>
          </p:cNvPr>
          <p:cNvSpPr txBox="1">
            <a:spLocks/>
          </p:cNvSpPr>
          <p:nvPr/>
        </p:nvSpPr>
        <p:spPr>
          <a:xfrm>
            <a:off x="5112432" y="1558168"/>
            <a:ext cx="315702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In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6697DCA-E1AF-F942-92E1-9D6733228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30" y="2042844"/>
            <a:ext cx="3184964" cy="335358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38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FB7B89-E520-E143-8F69-05664CEB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306"/>
            <a:ext cx="10515600" cy="4486275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altLang="zh-TW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pikachu</a:t>
            </a:r>
            <a:r>
              <a:rPr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pikachu</a:t>
            </a:r>
            <a:r>
              <a:rPr lang="en-US" altLang="zh-TW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zh-TW" altLang="en-US" sz="4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037803-69F8-5547-8FA9-094DB7F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Naming</a:t>
            </a: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8B87ED3-7F7D-9A41-BB47-F54A799A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866" y="2463922"/>
            <a:ext cx="1219200" cy="1219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8D0CAC-2D08-C546-84F7-B8BA32F6C95D}"/>
              </a:ext>
            </a:extLst>
          </p:cNvPr>
          <p:cNvSpPr/>
          <p:nvPr/>
        </p:nvSpPr>
        <p:spPr>
          <a:xfrm>
            <a:off x="4407108" y="3882452"/>
            <a:ext cx="3282846" cy="79447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921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37803-69F8-5547-8FA9-094DB7F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Naming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FE4622-27ED-C746-9283-80404EEC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876" y="1651585"/>
            <a:ext cx="8038248" cy="4104637"/>
          </a:xfr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5BCEE1-B8B5-6B4A-B95E-27D5C8B95428}"/>
              </a:ext>
            </a:extLst>
          </p:cNvPr>
          <p:cNvSpPr/>
          <p:nvPr/>
        </p:nvSpPr>
        <p:spPr>
          <a:xfrm>
            <a:off x="2076876" y="1651585"/>
            <a:ext cx="2944829" cy="6868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078081-3F64-CC4A-8FAD-77B76414A486}"/>
              </a:ext>
            </a:extLst>
          </p:cNvPr>
          <p:cNvSpPr txBox="1"/>
          <p:nvPr/>
        </p:nvSpPr>
        <p:spPr>
          <a:xfrm>
            <a:off x="5098258" y="1783830"/>
            <a:ext cx="2985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kumimoji="1" lang="en-US" altLang="zh-TW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pricingPlans</a:t>
            </a:r>
            <a:r>
              <a:rPr kumimoji="1" lang="en-US" altLang="zh-TW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?</a:t>
            </a:r>
          </a:p>
          <a:p>
            <a:r>
              <a:rPr kumimoji="1" lang="en-US" altLang="zh-TW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kumimoji="1" lang="en-US" altLang="zh-TW" sz="24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pricePageTitle</a:t>
            </a:r>
            <a:r>
              <a:rPr kumimoji="1" lang="en-US" altLang="zh-TW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?</a:t>
            </a:r>
            <a:endParaRPr kumimoji="1" lang="zh-TW" altLang="en-US" sz="2400" dirty="0">
              <a:solidFill>
                <a:srgbClr val="C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318F6B-6929-D544-84E9-B93EA8939226}"/>
              </a:ext>
            </a:extLst>
          </p:cNvPr>
          <p:cNvSpPr/>
          <p:nvPr/>
        </p:nvSpPr>
        <p:spPr>
          <a:xfrm>
            <a:off x="5098258" y="1783831"/>
            <a:ext cx="2985433" cy="43471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690E95-0DC9-4748-9E05-0735E1259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087" y="2123338"/>
            <a:ext cx="430256" cy="4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37803-69F8-5547-8FA9-094DB7F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Note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16DC2-3E25-E840-9783-034AC684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Remember to add </a:t>
            </a:r>
            <a:r>
              <a:rPr kumimoji="1"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i18n</a:t>
            </a:r>
            <a:r>
              <a:rPr kumimoji="1" lang="en-US" altLang="zh-TW" dirty="0"/>
              <a:t> instance when mount in testing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Need other settings for hot reloading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AA9B84-7A89-EC4B-8B83-508F7FE47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55" y="2090190"/>
            <a:ext cx="3984052" cy="126057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AC27B2A-8C0E-6748-AD8B-DA63823F6968}"/>
              </a:ext>
            </a:extLst>
          </p:cNvPr>
          <p:cNvSpPr txBox="1"/>
          <p:nvPr/>
        </p:nvSpPr>
        <p:spPr>
          <a:xfrm>
            <a:off x="1067635" y="4271903"/>
            <a:ext cx="748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hlinkClick r:id="rId4"/>
              </a:rPr>
              <a:t>https://kazupon.github.io/vue-i18n/guide/hot-reload.html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142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A21F1-9745-264A-9B73-37C4588E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CA8DD-3FE9-FF43-B2A3-2304045A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https://kazupon.github.io/vue-i18n/</a:t>
            </a:r>
            <a:r>
              <a:rPr lang="en-US" altLang="zh-TW" dirty="0"/>
              <a:t> (official document)</a:t>
            </a:r>
          </a:p>
          <a:p>
            <a:r>
              <a:rPr lang="en-US" altLang="zh-TW" dirty="0">
                <a:hlinkClick r:id="rId3"/>
              </a:rPr>
              <a:t>https://www.codeandweb.com/babeledit/tutorials/how-to-translate-your-vue-app-with-vue-i18n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https://dotblogs.com.tw/wasichris/2018/05/12/012517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0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B6650-AC86-874F-B883-6B19A3FC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8001"/>
            <a:ext cx="10515600" cy="1325563"/>
          </a:xfrm>
        </p:spPr>
        <p:txBody>
          <a:bodyPr/>
          <a:lstStyle/>
          <a:p>
            <a:pPr algn="r"/>
            <a:r>
              <a:rPr kumimoji="1" lang="en-US" altLang="zh-TW" dirty="0"/>
              <a:t>Thanks.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2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71544-2DD5-FE45-A645-00D7C3A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Installation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9C437C0-125E-EF44-AEF2-C3D26C02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82"/>
            <a:ext cx="10515600" cy="4591782"/>
          </a:xfrm>
        </p:spPr>
        <p:txBody>
          <a:bodyPr/>
          <a:lstStyle/>
          <a:p>
            <a:r>
              <a:rPr lang="en-US" altLang="zh-TW" dirty="0"/>
              <a:t>with </a:t>
            </a:r>
            <a:r>
              <a:rPr lang="en-US" altLang="zh-TW" dirty="0" err="1"/>
              <a:t>npm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with </a:t>
            </a:r>
            <a:r>
              <a:rPr lang="en-US" altLang="zh-TW" dirty="0" err="1"/>
              <a:t>vue</a:t>
            </a:r>
            <a:r>
              <a:rPr lang="en-US" altLang="zh-TW" dirty="0"/>
              <a:t>-cli 3.x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4AF8DB-3FF3-C342-9D5C-A1EE29C482EC}"/>
              </a:ext>
            </a:extLst>
          </p:cNvPr>
          <p:cNvSpPr txBox="1"/>
          <p:nvPr/>
        </p:nvSpPr>
        <p:spPr>
          <a:xfrm>
            <a:off x="1203961" y="2119758"/>
            <a:ext cx="358303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install vue-i18n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EA11BD-A570-6740-9847-64FC0B8C49A9}"/>
              </a:ext>
            </a:extLst>
          </p:cNvPr>
          <p:cNvSpPr txBox="1"/>
          <p:nvPr/>
        </p:nvSpPr>
        <p:spPr>
          <a:xfrm>
            <a:off x="1203961" y="3472160"/>
            <a:ext cx="222368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add i18n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71544-2DD5-FE45-A645-00D7C3A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 to </a:t>
            </a:r>
            <a:r>
              <a:rPr kumimoji="1" lang="en-US" altLang="zh-TW" dirty="0" err="1"/>
              <a:t>Vue</a:t>
            </a:r>
            <a:r>
              <a:rPr kumimoji="1" lang="en-US" altLang="zh-TW" dirty="0"/>
              <a:t> Instance</a:t>
            </a:r>
            <a:endParaRPr kumimoji="1"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AA6F1CD-8075-1348-B07D-EAE616ED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15" y="1964604"/>
            <a:ext cx="3600450" cy="433300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E0AF77-1453-7540-844C-8751D8EAD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09" y="1964604"/>
            <a:ext cx="4456112" cy="243858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B5796D2-5F08-F245-8533-01A7461A1EB9}"/>
              </a:ext>
            </a:extLst>
          </p:cNvPr>
          <p:cNvSpPr txBox="1"/>
          <p:nvPr/>
        </p:nvSpPr>
        <p:spPr>
          <a:xfrm>
            <a:off x="943415" y="1444745"/>
            <a:ext cx="262977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@/plugins/i18n.js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A04C6A2-973A-8049-8BE1-F11432059784}"/>
              </a:ext>
            </a:extLst>
          </p:cNvPr>
          <p:cNvSpPr txBox="1"/>
          <p:nvPr/>
        </p:nvSpPr>
        <p:spPr>
          <a:xfrm>
            <a:off x="5524109" y="1444745"/>
            <a:ext cx="14816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71544-2DD5-FE45-A645-00D7C3A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Create Locale String Files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B5796D2-5F08-F245-8533-01A7461A1EB9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5A266-3922-C34C-9019-A27C798F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67" y="1933903"/>
            <a:ext cx="3755781" cy="2007058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7501CD-6336-3242-8ABC-9241CFE4A9ED}"/>
              </a:ext>
            </a:extLst>
          </p:cNvPr>
          <p:cNvSpPr txBox="1"/>
          <p:nvPr/>
        </p:nvSpPr>
        <p:spPr>
          <a:xfrm>
            <a:off x="5498418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519B13-3168-1344-8E4C-A9837522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417" y="1933903"/>
            <a:ext cx="3973569" cy="2007058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771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F2F73-7917-BE46-B993-329B258E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37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Basic Usage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8F320-4C8B-0047-A829-C26C2C3F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TW" dirty="0"/>
              <a:t>In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TW" dirty="0"/>
              <a:t>In any other 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E4BBA4-65DA-7645-8DFF-052F81F1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32" y="2051929"/>
            <a:ext cx="3706153" cy="984206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75F974-571A-3E44-9714-EE72D9962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"/>
          <a:stretch/>
        </p:blipFill>
        <p:spPr>
          <a:xfrm>
            <a:off x="1133132" y="3896946"/>
            <a:ext cx="4015643" cy="49217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B60EB6-6CCD-4D4B-BD79-9FC51BE15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9"/>
          <a:stretch/>
        </p:blipFill>
        <p:spPr>
          <a:xfrm>
            <a:off x="1133132" y="5317588"/>
            <a:ext cx="5096018" cy="726854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4139C01-0D5A-D94C-9350-3DD135C4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805" y="2051928"/>
            <a:ext cx="6516677" cy="40820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3988382-BE0F-8244-A6D9-0D477B58F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806" y="2640764"/>
            <a:ext cx="4060142" cy="39537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195CB3-6B31-F743-97EB-C5E46DA26DA3}"/>
              </a:ext>
            </a:extLst>
          </p:cNvPr>
          <p:cNvSpPr txBox="1"/>
          <p:nvPr/>
        </p:nvSpPr>
        <p:spPr>
          <a:xfrm>
            <a:off x="4553683" y="548217"/>
            <a:ext cx="145424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$t(id)</a:t>
            </a:r>
            <a:endParaRPr kumimoji="1" lang="zh-TW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9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1CCB5-9920-C24D-831D-EA94D5AB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Named Formatting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C900E0-98F7-8D4B-8C65-509C4657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63" y="1946833"/>
            <a:ext cx="3009256" cy="951112"/>
          </a:xfr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BACC658-A2BE-864B-BB80-D2A7FA799E94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D5B12-6A9F-D646-A5ED-27CFDFCD4890}"/>
              </a:ext>
            </a:extLst>
          </p:cNvPr>
          <p:cNvSpPr txBox="1"/>
          <p:nvPr/>
        </p:nvSpPr>
        <p:spPr>
          <a:xfrm>
            <a:off x="1013167" y="3103654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A3DAB3-3893-F346-B201-312E5A796D44}"/>
              </a:ext>
            </a:extLst>
          </p:cNvPr>
          <p:cNvSpPr txBox="1"/>
          <p:nvPr/>
        </p:nvSpPr>
        <p:spPr>
          <a:xfrm>
            <a:off x="1059863" y="5424378"/>
            <a:ext cx="397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Hi! </a:t>
            </a:r>
            <a:r>
              <a:rPr kumimoji="1"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pikachu</a:t>
            </a:r>
            <a:endParaRPr kumimoji="1" lang="zh-TW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88D4B6-4008-BD4D-B2E5-C24CD9BAB971}"/>
              </a:ext>
            </a:extLst>
          </p:cNvPr>
          <p:cNvSpPr txBox="1"/>
          <p:nvPr/>
        </p:nvSpPr>
        <p:spPr>
          <a:xfrm>
            <a:off x="6953653" y="3672049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 </a:t>
            </a:r>
            <a:r>
              <a:rPr kumimoji="1" lang="en-US" altLang="zh-TW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user.name</a:t>
            </a:r>
            <a:r>
              <a:rPr kumimoji="1"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=== '</a:t>
            </a:r>
            <a:r>
              <a:rPr kumimoji="1" lang="en-US" altLang="zh-TW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pikachu</a:t>
            </a:r>
            <a:r>
              <a:rPr kumimoji="1"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</a:t>
            </a:r>
            <a:endParaRPr kumimoji="1" lang="zh-TW" alt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388D02-BED1-254B-B367-8FEF87E44C92}"/>
              </a:ext>
            </a:extLst>
          </p:cNvPr>
          <p:cNvSpPr txBox="1"/>
          <p:nvPr/>
        </p:nvSpPr>
        <p:spPr>
          <a:xfrm>
            <a:off x="1013167" y="4448796"/>
            <a:ext cx="156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kumimoji="1" lang="zh-TW" altLang="en-US" sz="2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1F2CC-465E-F446-8D64-492DAAFFB382}"/>
              </a:ext>
            </a:extLst>
          </p:cNvPr>
          <p:cNvSpPr/>
          <p:nvPr/>
        </p:nvSpPr>
        <p:spPr>
          <a:xfrm>
            <a:off x="1059864" y="5022165"/>
            <a:ext cx="3976370" cy="126609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206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D1F955-6168-B941-8933-3094E42C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63" y="3607979"/>
            <a:ext cx="5778228" cy="464179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F21563-4D9C-AE41-B665-09DC62647A97}"/>
              </a:ext>
            </a:extLst>
          </p:cNvPr>
          <p:cNvSpPr txBox="1"/>
          <p:nvPr/>
        </p:nvSpPr>
        <p:spPr>
          <a:xfrm>
            <a:off x="6505828" y="577815"/>
            <a:ext cx="399340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$t(id, parameters)</a:t>
            </a:r>
            <a:endParaRPr kumimoji="1" lang="zh-TW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1CCB5-9920-C24D-831D-EA94D5AB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 Formatting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ACC658-A2BE-864B-BB80-D2A7FA799E94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D5B12-6A9F-D646-A5ED-27CFDFCD4890}"/>
              </a:ext>
            </a:extLst>
          </p:cNvPr>
          <p:cNvSpPr txBox="1"/>
          <p:nvPr/>
        </p:nvSpPr>
        <p:spPr>
          <a:xfrm>
            <a:off x="1013167" y="3103654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A3DAB3-3893-F346-B201-312E5A796D44}"/>
              </a:ext>
            </a:extLst>
          </p:cNvPr>
          <p:cNvSpPr txBox="1"/>
          <p:nvPr/>
        </p:nvSpPr>
        <p:spPr>
          <a:xfrm>
            <a:off x="1054991" y="5424378"/>
            <a:ext cx="39763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Hi! </a:t>
            </a:r>
            <a:r>
              <a:rPr kumimoji="1"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Pika</a:t>
            </a:r>
            <a:endParaRPr kumimoji="1" lang="zh-TW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388D02-BED1-254B-B367-8FEF87E44C92}"/>
              </a:ext>
            </a:extLst>
          </p:cNvPr>
          <p:cNvSpPr txBox="1"/>
          <p:nvPr/>
        </p:nvSpPr>
        <p:spPr>
          <a:xfrm>
            <a:off x="1013167" y="4448796"/>
            <a:ext cx="156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kumimoji="1" lang="zh-TW" altLang="en-US" sz="2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1F2CC-465E-F446-8D64-492DAAFFB382}"/>
              </a:ext>
            </a:extLst>
          </p:cNvPr>
          <p:cNvSpPr/>
          <p:nvPr/>
        </p:nvSpPr>
        <p:spPr>
          <a:xfrm>
            <a:off x="1059864" y="5022165"/>
            <a:ext cx="3976370" cy="126609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206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9A0BED4-D76E-384F-9AA3-21A90DF5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63" y="3616687"/>
            <a:ext cx="5861442" cy="42279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E003D2A-088E-2A44-9DFF-D3171DF1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63" y="1930021"/>
            <a:ext cx="2794306" cy="974015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5804D6-460C-104D-83F7-FB9F83A2138F}"/>
              </a:ext>
            </a:extLst>
          </p:cNvPr>
          <p:cNvSpPr txBox="1"/>
          <p:nvPr/>
        </p:nvSpPr>
        <p:spPr>
          <a:xfrm>
            <a:off x="5521088" y="549679"/>
            <a:ext cx="399340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$t(id, parameters)</a:t>
            </a:r>
            <a:endParaRPr kumimoji="1" lang="zh-TW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9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1CCB5-9920-C24D-831D-EA94D5AB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Pluralization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ACC658-A2BE-864B-BB80-D2A7FA799E94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D5B12-6A9F-D646-A5ED-27CFDFCD4890}"/>
              </a:ext>
            </a:extLst>
          </p:cNvPr>
          <p:cNvSpPr txBox="1"/>
          <p:nvPr/>
        </p:nvSpPr>
        <p:spPr>
          <a:xfrm>
            <a:off x="1013167" y="3103654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1043B1-4104-6C4E-ABB3-5C7E9416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66" y="1932638"/>
            <a:ext cx="6076915" cy="83767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A0A0651-6AFC-B146-B097-AF0BBD32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5" y="3610511"/>
            <a:ext cx="5330591" cy="2002497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3DFE86-17E8-2149-845F-A2C6311F195A}"/>
              </a:ext>
            </a:extLst>
          </p:cNvPr>
          <p:cNvSpPr txBox="1"/>
          <p:nvPr/>
        </p:nvSpPr>
        <p:spPr>
          <a:xfrm>
            <a:off x="6794623" y="3835512"/>
            <a:ext cx="234937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</a:t>
            </a:r>
          </a:p>
          <a:p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cars</a:t>
            </a:r>
          </a:p>
          <a:p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apples</a:t>
            </a:r>
          </a:p>
          <a:p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apple</a:t>
            </a:r>
          </a:p>
          <a:p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apples</a:t>
            </a:r>
            <a:endParaRPr kumimoji="1" lang="zh-TW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41ADE0-4BE5-B84E-9240-BE2B2B46E299}"/>
              </a:ext>
            </a:extLst>
          </p:cNvPr>
          <p:cNvSpPr txBox="1"/>
          <p:nvPr/>
        </p:nvSpPr>
        <p:spPr>
          <a:xfrm>
            <a:off x="6598041" y="3103654"/>
            <a:ext cx="156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kumimoji="1" lang="zh-TW" altLang="en-US" sz="2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90BEC4-7815-0949-865B-A967ADC032E8}"/>
              </a:ext>
            </a:extLst>
          </p:cNvPr>
          <p:cNvSpPr/>
          <p:nvPr/>
        </p:nvSpPr>
        <p:spPr>
          <a:xfrm>
            <a:off x="6644738" y="3677023"/>
            <a:ext cx="2499264" cy="268157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206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39D9B52-E738-3E48-9197-2E2C75732553}"/>
              </a:ext>
            </a:extLst>
          </p:cNvPr>
          <p:cNvSpPr txBox="1"/>
          <p:nvPr/>
        </p:nvSpPr>
        <p:spPr>
          <a:xfrm>
            <a:off x="4669892" y="561712"/>
            <a:ext cx="5686172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zh-TW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3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(id, count, parameters)</a:t>
            </a:r>
            <a:endParaRPr kumimoji="1" lang="zh-TW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1CCB5-9920-C24D-831D-EA94D5AB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Component Interpolation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ACC658-A2BE-864B-BB80-D2A7FA799E94}"/>
              </a:ext>
            </a:extLst>
          </p:cNvPr>
          <p:cNvSpPr txBox="1"/>
          <p:nvPr/>
        </p:nvSpPr>
        <p:spPr>
          <a:xfrm>
            <a:off x="1013167" y="1444745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tw.js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D5B12-6A9F-D646-A5ED-27CFDFCD4890}"/>
              </a:ext>
            </a:extLst>
          </p:cNvPr>
          <p:cNvSpPr txBox="1"/>
          <p:nvPr/>
        </p:nvSpPr>
        <p:spPr>
          <a:xfrm>
            <a:off x="1013167" y="3028701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&lt;template&gt;</a:t>
            </a:r>
            <a:endParaRPr kumimoji="1"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41ADE0-4BE5-B84E-9240-BE2B2B46E299}"/>
              </a:ext>
            </a:extLst>
          </p:cNvPr>
          <p:cNvSpPr txBox="1"/>
          <p:nvPr/>
        </p:nvSpPr>
        <p:spPr>
          <a:xfrm>
            <a:off x="1013164" y="4753157"/>
            <a:ext cx="156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kumimoji="1" lang="zh-TW" altLang="en-US" sz="2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4697ED2-0C44-3042-B94A-1D94F9F9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4" y="1978953"/>
            <a:ext cx="11080745" cy="449453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33E22F-FFAB-8E40-85AB-B9A71A2B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64" y="3576634"/>
            <a:ext cx="6083300" cy="10287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67A0E6A-0F73-E342-86A5-D6F5DA0C7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7" t="21764" r="8383" b="35278"/>
          <a:stretch/>
        </p:blipFill>
        <p:spPr>
          <a:xfrm>
            <a:off x="1124262" y="5362645"/>
            <a:ext cx="5321509" cy="1203043"/>
          </a:xfrm>
          <a:prstGeom prst="rect">
            <a:avLst/>
          </a:prstGeom>
          <a:ln w="9525">
            <a:noFill/>
          </a:ln>
          <a:effectLst/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E969495-9DB6-7944-B9F5-85B26051EBAB}"/>
              </a:ext>
            </a:extLst>
          </p:cNvPr>
          <p:cNvSpPr/>
          <p:nvPr/>
        </p:nvSpPr>
        <p:spPr>
          <a:xfrm>
            <a:off x="1013163" y="5224901"/>
            <a:ext cx="5687439" cy="1535659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00206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B2405F-B120-9A42-966F-083AEF70A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163" y="2503031"/>
            <a:ext cx="3429000" cy="45720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D143DF-3059-3142-9E0F-331D5CEC80A1}"/>
              </a:ext>
            </a:extLst>
          </p:cNvPr>
          <p:cNvSpPr/>
          <p:nvPr/>
        </p:nvSpPr>
        <p:spPr>
          <a:xfrm>
            <a:off x="883170" y="2438486"/>
            <a:ext cx="3603963" cy="551726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67E6CD3-F2E2-9D48-8F2C-068BDA8557BF}"/>
              </a:ext>
            </a:extLst>
          </p:cNvPr>
          <p:cNvSpPr txBox="1"/>
          <p:nvPr/>
        </p:nvSpPr>
        <p:spPr>
          <a:xfrm>
            <a:off x="8297512" y="553726"/>
            <a:ext cx="317586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&lt;i18n path=</a:t>
            </a:r>
            <a:r>
              <a:rPr kumimoji="1" lang="en-US" altLang="zh-TW" sz="3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""</a:t>
            </a:r>
            <a:r>
              <a:rPr lang="en-US" altLang="zh-TW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1" lang="zh-TW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DD81794-4D39-5742-99D2-BB65073436DB}"/>
              </a:ext>
            </a:extLst>
          </p:cNvPr>
          <p:cNvSpPr txBox="1"/>
          <p:nvPr/>
        </p:nvSpPr>
        <p:spPr>
          <a:xfrm>
            <a:off x="7223476" y="4205224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 &lt;div class="</a:t>
            </a:r>
            <a:r>
              <a:rPr kumimoji="1" lang="en-US" altLang="zh-TW" sz="2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desc</a:t>
            </a:r>
            <a:r>
              <a:rPr kumimoji="1" lang="en-US" altLang="zh-TW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"&gt;…&lt;/div&gt;</a:t>
            </a:r>
            <a:endParaRPr kumimoji="1" lang="zh-TW" altLang="en-US" sz="2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368</Words>
  <Application>Microsoft Macintosh PowerPoint</Application>
  <PresentationFormat>寬螢幕</PresentationFormat>
  <Paragraphs>114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新細明體</vt:lpstr>
      <vt:lpstr>等线</vt:lpstr>
      <vt:lpstr>Arial</vt:lpstr>
      <vt:lpstr>Calibri</vt:lpstr>
      <vt:lpstr>Calibri Light</vt:lpstr>
      <vt:lpstr>Consolas</vt:lpstr>
      <vt:lpstr>Lato</vt:lpstr>
      <vt:lpstr>Verdana</vt:lpstr>
      <vt:lpstr>Office 佈景主題</vt:lpstr>
      <vt:lpstr>PowerPoint 簡報</vt:lpstr>
      <vt:lpstr>Installation</vt:lpstr>
      <vt:lpstr>Add to Vue Instance</vt:lpstr>
      <vt:lpstr>Create Locale String Files</vt:lpstr>
      <vt:lpstr>Basic Usage</vt:lpstr>
      <vt:lpstr>Named Formatting</vt:lpstr>
      <vt:lpstr>List Formatting</vt:lpstr>
      <vt:lpstr>Pluralization</vt:lpstr>
      <vt:lpstr>Component Interpolation</vt:lpstr>
      <vt:lpstr>Structuring Strings</vt:lpstr>
      <vt:lpstr>Referencing Other String</vt:lpstr>
      <vt:lpstr>Switching Locales</vt:lpstr>
      <vt:lpstr>Alternatives to Manage Strings</vt:lpstr>
      <vt:lpstr>String Naming</vt:lpstr>
      <vt:lpstr>String Naming</vt:lpstr>
      <vt:lpstr>Note </vt:lpstr>
      <vt:lpstr>References</vt:lpstr>
      <vt:lpstr>Thanks.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I18n</dc:title>
  <dc:creator>YiYing Wu(吳乙瑩)</dc:creator>
  <cp:lastModifiedBy>YiYing Wu(吳乙瑩)</cp:lastModifiedBy>
  <cp:revision>22</cp:revision>
  <dcterms:created xsi:type="dcterms:W3CDTF">2019-10-02T02:56:05Z</dcterms:created>
  <dcterms:modified xsi:type="dcterms:W3CDTF">2019-10-02T08:44:40Z</dcterms:modified>
</cp:coreProperties>
</file>