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E2BA01-4A47-1141-A4CD-98CAFF99C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7" b="13773"/>
          <a:stretch/>
        </p:blipFill>
        <p:spPr>
          <a:xfrm>
            <a:off x="0" y="1600200"/>
            <a:ext cx="9144000" cy="500528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Growth Analysis for Hawksbill Sea Turtles  in </a:t>
            </a:r>
            <a:r>
              <a:rPr lang="en-US" dirty="0" err="1"/>
              <a:t>Anegada</a:t>
            </a:r>
            <a:r>
              <a:rPr lang="en-US" dirty="0"/>
              <a:t>, British Virgin Islands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Yin Zhou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central research question my project will address: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Does wild hawksbill sea turtles have high growth rate?</a:t>
            </a:r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Compelling reason(s) to study my question</a:t>
            </a:r>
          </a:p>
          <a:p>
            <a:pPr marL="0" indent="0">
              <a:buNone/>
            </a:pPr>
            <a:r>
              <a:rPr lang="en-US" dirty="0"/>
              <a:t>The hawksbill sea turtle is a Critically Endangered sea turtle. Ecologist try to recover the population size of </a:t>
            </a:r>
            <a:r>
              <a:rPr lang="en-US" altLang="zh-CN" dirty="0"/>
              <a:t>hawksbill sea turtle. In order to know the situation of wild hawksbill sea turtle, ecologist collect the data from </a:t>
            </a:r>
            <a:r>
              <a:rPr lang="en-US" altLang="zh-CN" dirty="0" err="1"/>
              <a:t>Anegada</a:t>
            </a:r>
            <a:r>
              <a:rPr lang="en-US" altLang="zh-CN" dirty="0"/>
              <a:t>. In this project, I will visualize the growth data (size, weight</a:t>
            </a:r>
            <a:r>
              <a:rPr lang="zh-Hans" altLang="en-US" dirty="0"/>
              <a:t> </a:t>
            </a:r>
            <a:r>
              <a:rPr lang="en-US" altLang="zh-Hans" dirty="0"/>
              <a:t>etc.</a:t>
            </a:r>
            <a:r>
              <a:rPr lang="en-US" altLang="zh-CN" dirty="0"/>
              <a:t>) of hawksbill sea turtle in </a:t>
            </a:r>
            <a:r>
              <a:rPr lang="en-US" altLang="zh-CN" dirty="0" err="1"/>
              <a:t>Anegada</a:t>
            </a:r>
            <a:r>
              <a:rPr lang="en-US" altLang="zh-C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use the following data set from Dryad for this project: </a:t>
            </a:r>
          </a:p>
          <a:p>
            <a:pPr marL="0" indent="0">
              <a:buNone/>
            </a:pPr>
            <a:r>
              <a:rPr lang="is-IS" sz="1900" dirty="0"/>
              <a:t>Hawkes LA, McGowan A, Broderick AC, Gore S, Wheatley D, White J, Witt MJ, Godley BJ (2014) Data from: High rates of growth recorded for hawksbill sea turtles in Anegada, British Virgin Islands. Dryad Digital Repository. https://doi.org/10.5061/dryad.27n36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sz="2000" dirty="0"/>
              <a:t>This study measure the size and weight of </a:t>
            </a:r>
            <a:r>
              <a:rPr lang="is-IS" altLang="zh-CN" sz="2000" dirty="0"/>
              <a:t>hawksbill turtles over 109 irregularly spaced days.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include </a:t>
            </a:r>
          </a:p>
          <a:p>
            <a:r>
              <a:rPr lang="en-US" sz="2000" dirty="0"/>
              <a:t>Date(char), ID(char), </a:t>
            </a:r>
            <a:r>
              <a:rPr lang="en-US" sz="2000" dirty="0" err="1"/>
              <a:t>CCLnt</a:t>
            </a:r>
            <a:r>
              <a:rPr lang="en-US" sz="2000" dirty="0"/>
              <a:t>(numerical), SCL(numerical), Weight(numerical), Water Column Depth(numerical), Easting(numerical), Northing(numerical)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240178-76F8-024D-A540-6C5A488B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93" y="3012327"/>
            <a:ext cx="3509900" cy="35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analysis will involve </a:t>
            </a:r>
          </a:p>
          <a:p>
            <a:pPr marL="0" indent="0">
              <a:buNone/>
            </a:pPr>
            <a:r>
              <a:rPr lang="en-US" dirty="0"/>
              <a:t>	1. Calculation of the growth rate for each turtle</a:t>
            </a:r>
          </a:p>
          <a:p>
            <a:pPr marL="0" indent="0">
              <a:buNone/>
            </a:pPr>
            <a:r>
              <a:rPr lang="en-US" dirty="0"/>
              <a:t>	2. Analysis of the general growth rate and SE</a:t>
            </a:r>
          </a:p>
          <a:p>
            <a:pPr marL="0" indent="0">
              <a:buNone/>
            </a:pPr>
            <a:r>
              <a:rPr lang="en-US" dirty="0"/>
              <a:t>	3. Visualize the capture point</a:t>
            </a:r>
          </a:p>
          <a:p>
            <a:pPr marL="0" indent="0">
              <a:buNone/>
            </a:pPr>
            <a:r>
              <a:rPr lang="en-US" dirty="0"/>
              <a:t>	4. Visualize the growth data</a:t>
            </a:r>
          </a:p>
          <a:p>
            <a:pPr marL="0" indent="0">
              <a:buNone/>
            </a:pPr>
            <a:r>
              <a:rPr lang="en-US" dirty="0"/>
              <a:t>	5. Comparison between wild </a:t>
            </a:r>
            <a:r>
              <a:rPr lang="en-US" altLang="zh-CN" dirty="0"/>
              <a:t>hawksbill sea turtle and these in captivity</a:t>
            </a:r>
          </a:p>
          <a:p>
            <a:pPr marL="0" indent="0">
              <a:buNone/>
            </a:pPr>
            <a:r>
              <a:rPr lang="en-US" dirty="0"/>
              <a:t>	6. Comparison between hawksbill sea turtle and other turtles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54A945-D1AF-344A-BAB7-DE5900D6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09" y="1682262"/>
            <a:ext cx="2271997" cy="452596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3C3493-A497-AD49-B68E-0C255DBC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76" y="1318847"/>
            <a:ext cx="3467100" cy="283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11523F-BB6E-9F46-86F0-2F6027DF8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076" y="4277389"/>
            <a:ext cx="4494823" cy="23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247</Words>
  <Application>Microsoft Macintosh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Growth Analysis for Hawksbill Sea Turtles  in Anegada, British Virgin Islands</vt:lpstr>
      <vt:lpstr>Motivation and Background</vt:lpstr>
      <vt:lpstr>Approach</vt:lpstr>
      <vt:lpstr>About the Data</vt:lpstr>
      <vt:lpstr>Anticipated Details</vt:lpstr>
      <vt:lpstr>Anticipated Results</vt:lpstr>
    </vt:vector>
  </TitlesOfParts>
  <Company>University of Colorado Boulder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Yin Zhou</cp:lastModifiedBy>
  <cp:revision>15</cp:revision>
  <dcterms:created xsi:type="dcterms:W3CDTF">2015-03-02T05:00:33Z</dcterms:created>
  <dcterms:modified xsi:type="dcterms:W3CDTF">2019-04-16T05:51:42Z</dcterms:modified>
</cp:coreProperties>
</file>