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14023-068B-8991-18F0-01865AD51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53AE0C-3D79-3D72-CCB8-C7818D4C2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BFC05-7254-4513-825A-F78FD892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4DAC-6A75-4C5A-85E0-CBFC7095B602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5F8E1-49F1-151F-C5EC-82C55C3F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1A89E-C28C-DEAA-3D95-FFE06A2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BD08-43E1-4B23-B3FC-48C43F3FF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3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46D57-6DF1-F4DE-C65E-7154639F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F6EA3D-883E-2228-6269-E34121051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69A51-46B6-6676-9B29-6E330154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4DAC-6A75-4C5A-85E0-CBFC7095B602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E7292-CF3D-9361-A2A0-BFD87A55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C24DC-BB15-3287-5CFB-6CB362B8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BD08-43E1-4B23-B3FC-48C43F3FF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1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005BB6-33D2-DA95-E111-DAF62E7F4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7E156D-5D54-F25A-DF58-9043F9C9F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D11F5-7757-321F-F5DD-790F31C1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4DAC-6A75-4C5A-85E0-CBFC7095B602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9512D-8AE0-FFF9-6F66-39D6CB08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511E5-0085-C968-E021-7EF8946D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BD08-43E1-4B23-B3FC-48C43F3FF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36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95C61-63E3-9368-6BA2-2058D395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077ED-C397-4CFF-A093-34E44985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FCB79-4EB6-7AF7-92A8-8CC9DF2C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4DAC-6A75-4C5A-85E0-CBFC7095B602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265D4-D1CB-C8B7-49E5-94E9623D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98817-7B55-7AA8-7E29-2C7D9B37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BD08-43E1-4B23-B3FC-48C43F3FF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7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FF046-6ACB-0511-8A12-EBCA3F15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E041E-7894-F678-007B-74E43C31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BA2F2-6B39-1ADB-1CA0-68ABA811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4DAC-6A75-4C5A-85E0-CBFC7095B602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7F831-CE97-B70A-3946-5604912C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6C59F-575E-E81B-AE3F-F72C04E5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BD08-43E1-4B23-B3FC-48C43F3FF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0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BC754-DD22-5DED-C15D-99287EFF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70E93-C391-3394-3AE5-FE13590F6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6C2CD-D671-6C17-AFB7-CDE5E79B3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3215E7-7DAD-8A25-8EF8-31EF2CC3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4DAC-6A75-4C5A-85E0-CBFC7095B602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80B47A-7048-6EB8-FC16-BBEE5668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CA1A4-3EF7-DD97-D430-CCFEAB4E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BD08-43E1-4B23-B3FC-48C43F3FF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8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452A3-01EF-3CC5-43CC-1EF254C6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6FB85-3C81-F881-8663-07D1D5DD1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921B4E-BA15-3E7C-7E77-A1B1E2A97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D49923-E35B-0718-B84B-23781F2B2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344D46-D348-2F37-6D5F-A576729B7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DFCA34-EBE6-D9FA-85C5-54CAC486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4DAC-6A75-4C5A-85E0-CBFC7095B602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BA59E4-8A3D-8BA9-85AB-BE05B967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C73F7A-85CC-745E-A01D-A68F0050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BD08-43E1-4B23-B3FC-48C43F3FF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A7400-AC1A-21E2-E94C-D54FDD6B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A0C899-311B-72A7-F321-DE2FF1A2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4DAC-6A75-4C5A-85E0-CBFC7095B602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A1BB0E-D071-2D36-5596-D7719E50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C20B79-EFF5-9EBF-57B4-26DB358D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BD08-43E1-4B23-B3FC-48C43F3FF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45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FFAB94-6296-2F2F-3C1B-142A2279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4DAC-6A75-4C5A-85E0-CBFC7095B602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70994F-5DC3-BDD6-7583-2C85DFB4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55E21C-197E-1730-D6B7-96E34344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BD08-43E1-4B23-B3FC-48C43F3FF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0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8A1D1-63F5-26DA-A391-B14BC4D0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4E81F-8A3F-F4B0-DB09-08DDE6C7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5FB081-A8A4-80C2-BB5E-B9871B3A0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8769A-E01C-1826-FC2D-E3E3CDAE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4DAC-6A75-4C5A-85E0-CBFC7095B602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CC0A5-1B36-96E9-FFA6-51724E7B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A73C1-BC65-94E7-9A2A-529B4262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BD08-43E1-4B23-B3FC-48C43F3FF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ABDF3-E82E-FEFA-559A-A5A2618E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478F6C-5B8C-9BA3-E661-821F89603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28320-616B-0B79-B0FD-4EBD19E87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68C4A2-94DF-F673-597A-1F3B5AF2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4DAC-6A75-4C5A-85E0-CBFC7095B602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3CEA39-1C11-FF4A-0C08-6628E080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5D9BC4-C5DA-F342-EDEC-254BD678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BD08-43E1-4B23-B3FC-48C43F3FF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28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6D1902-0179-3400-E92C-81E09416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BEF81-D49C-84D2-54E6-8FCDA3CA0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F094B-33B2-077B-873B-46FFA8058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4DAC-6A75-4C5A-85E0-CBFC7095B602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D0FF7-52E3-47C7-6876-A0C11D6A7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08280-1554-5EE4-F339-08B75CCE6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EBD08-43E1-4B23-B3FC-48C43F3FF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9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2418D8-CA20-9105-BC43-C1BBC87423D7}"/>
              </a:ext>
            </a:extLst>
          </p:cNvPr>
          <p:cNvSpPr txBox="1"/>
          <p:nvPr/>
        </p:nvSpPr>
        <p:spPr>
          <a:xfrm>
            <a:off x="378691" y="794328"/>
            <a:ext cx="8423563" cy="5129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ts val="8000"/>
              </a:lnSpc>
              <a:buFont typeface="Arial" panose="020B0604020202020204" pitchFamily="34" charset="0"/>
              <a:buChar char="•"/>
            </a:pPr>
            <a:r>
              <a:rPr lang="zh-CN" altLang="en-US" sz="4800" dirty="0"/>
              <a:t>姓名：董乐山</a:t>
            </a:r>
            <a:endParaRPr lang="en-US" altLang="zh-CN" sz="4800" dirty="0"/>
          </a:p>
          <a:p>
            <a:pPr marL="857250" indent="-857250">
              <a:lnSpc>
                <a:spcPts val="8000"/>
              </a:lnSpc>
              <a:buFont typeface="Arial" panose="020B0604020202020204" pitchFamily="34" charset="0"/>
              <a:buChar char="•"/>
            </a:pPr>
            <a:r>
              <a:rPr lang="zh-CN" altLang="en-US" sz="4800" dirty="0"/>
              <a:t>年龄：</a:t>
            </a:r>
            <a:r>
              <a:rPr lang="en-US" altLang="zh-CN" sz="4800" dirty="0"/>
              <a:t>12</a:t>
            </a:r>
            <a:r>
              <a:rPr lang="zh-CN" altLang="en-US" sz="4800" dirty="0"/>
              <a:t>岁</a:t>
            </a:r>
            <a:endParaRPr lang="en-US" altLang="zh-CN" sz="4800" dirty="0"/>
          </a:p>
          <a:p>
            <a:pPr marL="857250" indent="-857250">
              <a:lnSpc>
                <a:spcPts val="8000"/>
              </a:lnSpc>
              <a:buFont typeface="Arial" panose="020B0604020202020204" pitchFamily="34" charset="0"/>
              <a:buChar char="•"/>
            </a:pPr>
            <a:r>
              <a:rPr lang="zh-CN" altLang="en-US" sz="4800" dirty="0"/>
              <a:t>特长：喜欢编程</a:t>
            </a:r>
            <a:endParaRPr lang="en-US" altLang="zh-CN" sz="4800" dirty="0"/>
          </a:p>
          <a:p>
            <a:pPr marL="857250" indent="-857250">
              <a:lnSpc>
                <a:spcPts val="8000"/>
              </a:lnSpc>
              <a:buFont typeface="Arial" panose="020B0604020202020204" pitchFamily="34" charset="0"/>
              <a:buChar char="•"/>
            </a:pPr>
            <a:r>
              <a:rPr lang="zh-CN" altLang="en-US" sz="4800" dirty="0"/>
              <a:t>我的理想：成为一名</a:t>
            </a:r>
            <a:endParaRPr lang="en-US" altLang="zh-CN" sz="4800" dirty="0"/>
          </a:p>
          <a:p>
            <a:pPr>
              <a:lnSpc>
                <a:spcPts val="8000"/>
              </a:lnSpc>
            </a:pPr>
            <a:r>
              <a:rPr lang="en-US" altLang="zh-CN" sz="4800" dirty="0"/>
              <a:t>	</a:t>
            </a:r>
            <a:r>
              <a:rPr lang="zh-CN" altLang="en-US" sz="4800" dirty="0"/>
              <a:t>算法工程师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3BC98A-E7DC-0422-69ED-46299D783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-1"/>
            <a:ext cx="457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9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hill</dc:creator>
  <cp:lastModifiedBy>hill</cp:lastModifiedBy>
  <cp:revision>1</cp:revision>
  <dcterms:created xsi:type="dcterms:W3CDTF">2023-09-05T13:49:23Z</dcterms:created>
  <dcterms:modified xsi:type="dcterms:W3CDTF">2023-09-05T14:02:24Z</dcterms:modified>
</cp:coreProperties>
</file>