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14"/>
  </p:handoutMasterIdLst>
  <p:sldIdLst>
    <p:sldId id="482" r:id="rId4"/>
    <p:sldId id="470" r:id="rId6"/>
    <p:sldId id="468" r:id="rId7"/>
    <p:sldId id="512" r:id="rId8"/>
    <p:sldId id="429" r:id="rId9"/>
    <p:sldId id="516" r:id="rId10"/>
    <p:sldId id="517" r:id="rId11"/>
    <p:sldId id="471" r:id="rId12"/>
    <p:sldId id="484" r:id="rId13"/>
  </p:sldIdLst>
  <p:sldSz cx="12701270" cy="71501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1pPr>
    <a:lvl2pPr marL="5670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2pPr>
    <a:lvl3pPr marL="113411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3pPr>
    <a:lvl4pPr marL="17011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4pPr>
    <a:lvl5pPr marL="22688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5pPr>
    <a:lvl6pPr marL="2835910" algn="l" defTabSz="1134110" rtl="0" eaLnBrk="1" latinLnBrk="0" hangingPunct="1"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6pPr>
    <a:lvl7pPr marL="3402965" algn="l" defTabSz="1134110" rtl="0" eaLnBrk="1" latinLnBrk="0" hangingPunct="1"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7pPr>
    <a:lvl8pPr marL="3970020" algn="l" defTabSz="1134110" rtl="0" eaLnBrk="1" latinLnBrk="0" hangingPunct="1"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8pPr>
    <a:lvl9pPr marL="4537075" algn="l" defTabSz="1134110" rtl="0" eaLnBrk="1" latinLnBrk="0" hangingPunct="1">
      <a:defRPr kern="1200">
        <a:solidFill>
          <a:schemeClr val="tx1"/>
        </a:solidFill>
        <a:latin typeface="Rockwell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30B0A"/>
    <a:srgbClr val="8D0E19"/>
    <a:srgbClr val="DC5059"/>
    <a:srgbClr val="7E9DA2"/>
    <a:srgbClr val="416C73"/>
    <a:srgbClr val="30AE98"/>
    <a:srgbClr val="1D384B"/>
    <a:srgbClr val="008A6C"/>
    <a:srgbClr val="4F81BD"/>
    <a:srgbClr val="6A7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8" autoAdjust="0"/>
    <p:restoredTop sz="94660"/>
  </p:normalViewPr>
  <p:slideViewPr>
    <p:cSldViewPr>
      <p:cViewPr>
        <p:scale>
          <a:sx n="66" d="100"/>
          <a:sy n="66" d="100"/>
        </p:scale>
        <p:origin x="-684" y="-396"/>
      </p:cViewPr>
      <p:guideLst>
        <p:guide orient="horz" pos="2252"/>
        <p:guide pos="40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1CD3-12BD-421B-B5E3-8B86C732D6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6F07A-91EE-4505-B73E-3B1212C298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4175" y="685800"/>
            <a:ext cx="60896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9743CD7-97CD-4F57-B351-69A253B17F8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67055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34110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701165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268855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835910" algn="l" defTabSz="11341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02965" algn="l" defTabSz="11341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70020" algn="l" defTabSz="11341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37075" algn="l" defTabSz="11341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1" Type="http://schemas.microsoft.com/office/2007/relationships/hdphoto" Target="../media/image10.wdp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1" Type="http://schemas.microsoft.com/office/2007/relationships/hdphoto" Target="../media/image10.wdp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1" Type="http://schemas.microsoft.com/office/2007/relationships/hdphoto" Target="../media/image10.wdp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80" y="284680"/>
            <a:ext cx="4178735" cy="121154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968" y="284681"/>
            <a:ext cx="7100541" cy="610241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80" y="1496225"/>
            <a:ext cx="4178735" cy="4890868"/>
          </a:xfrm>
        </p:spPr>
        <p:txBody>
          <a:bodyPr/>
          <a:lstStyle>
            <a:lvl1pPr marL="0" indent="0">
              <a:buNone/>
              <a:defRPr sz="1700"/>
            </a:lvl1pPr>
            <a:lvl2pPr marL="567055" indent="0">
              <a:buNone/>
              <a:defRPr sz="1500"/>
            </a:lvl2pPr>
            <a:lvl3pPr marL="1134110" indent="0">
              <a:buNone/>
              <a:defRPr sz="1200"/>
            </a:lvl3pPr>
            <a:lvl4pPr marL="1701165" indent="0">
              <a:buNone/>
              <a:defRPr sz="1100"/>
            </a:lvl4pPr>
            <a:lvl5pPr marL="2268855" indent="0">
              <a:buNone/>
              <a:defRPr sz="1100"/>
            </a:lvl5pPr>
            <a:lvl6pPr marL="2835910" indent="0">
              <a:buNone/>
              <a:defRPr sz="1100"/>
            </a:lvl6pPr>
            <a:lvl7pPr marL="3402965" indent="0">
              <a:buNone/>
              <a:defRPr sz="1100"/>
            </a:lvl7pPr>
            <a:lvl8pPr marL="3970020" indent="0">
              <a:buNone/>
              <a:defRPr sz="1100"/>
            </a:lvl8pPr>
            <a:lvl9pPr marL="453707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EC569-D044-472C-A2F2-BA37D28F2E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9600" y="5005070"/>
            <a:ext cx="7620953" cy="59087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89600" y="638875"/>
            <a:ext cx="7620953" cy="4290060"/>
          </a:xfrm>
        </p:spPr>
        <p:txBody>
          <a:bodyPr/>
          <a:lstStyle>
            <a:lvl1pPr marL="0" indent="0">
              <a:buNone/>
              <a:defRPr sz="4000"/>
            </a:lvl1pPr>
            <a:lvl2pPr marL="567055" indent="0">
              <a:buNone/>
              <a:defRPr sz="3500"/>
            </a:lvl2pPr>
            <a:lvl3pPr marL="1134110" indent="0">
              <a:buNone/>
              <a:defRPr sz="3000"/>
            </a:lvl3pPr>
            <a:lvl4pPr marL="1701165" indent="0">
              <a:buNone/>
              <a:defRPr sz="2500"/>
            </a:lvl4pPr>
            <a:lvl5pPr marL="2268855" indent="0">
              <a:buNone/>
              <a:defRPr sz="2500"/>
            </a:lvl5pPr>
            <a:lvl6pPr marL="2835910" indent="0">
              <a:buNone/>
              <a:defRPr sz="2500"/>
            </a:lvl6pPr>
            <a:lvl7pPr marL="3402965" indent="0">
              <a:buNone/>
              <a:defRPr sz="2500"/>
            </a:lvl7pPr>
            <a:lvl8pPr marL="3970020" indent="0">
              <a:buNone/>
              <a:defRPr sz="2500"/>
            </a:lvl8pPr>
            <a:lvl9pPr marL="4537075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89600" y="5595947"/>
            <a:ext cx="7620953" cy="839143"/>
          </a:xfrm>
        </p:spPr>
        <p:txBody>
          <a:bodyPr/>
          <a:lstStyle>
            <a:lvl1pPr marL="0" indent="0">
              <a:buNone/>
              <a:defRPr sz="1700"/>
            </a:lvl1pPr>
            <a:lvl2pPr marL="567055" indent="0">
              <a:buNone/>
              <a:defRPr sz="1500"/>
            </a:lvl2pPr>
            <a:lvl3pPr marL="1134110" indent="0">
              <a:buNone/>
              <a:defRPr sz="1200"/>
            </a:lvl3pPr>
            <a:lvl4pPr marL="1701165" indent="0">
              <a:buNone/>
              <a:defRPr sz="1100"/>
            </a:lvl4pPr>
            <a:lvl5pPr marL="2268855" indent="0">
              <a:buNone/>
              <a:defRPr sz="1100"/>
            </a:lvl5pPr>
            <a:lvl6pPr marL="2835910" indent="0">
              <a:buNone/>
              <a:defRPr sz="1100"/>
            </a:lvl6pPr>
            <a:lvl7pPr marL="3402965" indent="0">
              <a:buNone/>
              <a:defRPr sz="1100"/>
            </a:lvl7pPr>
            <a:lvl8pPr marL="3970020" indent="0">
              <a:buNone/>
              <a:defRPr sz="1100"/>
            </a:lvl8pPr>
            <a:lvl9pPr marL="453707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AE886-EFA1-4CF3-9226-1AC44F41EA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3DEBC-6A62-4123-98C2-AEEE7EE20F0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8651" y="286336"/>
            <a:ext cx="2857857" cy="61007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79" y="286336"/>
            <a:ext cx="8361879" cy="61007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1277D-9524-42B7-AE1B-6471F281CB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619" y="2221166"/>
            <a:ext cx="10796350" cy="15326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05238" y="4051723"/>
            <a:ext cx="8891112" cy="182724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7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4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1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68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3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02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7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3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338" y="4594602"/>
            <a:ext cx="10796350" cy="1420089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3338" y="3030518"/>
            <a:ext cx="10796350" cy="1564084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6705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341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011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688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8359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40296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9700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5370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79" y="1668357"/>
            <a:ext cx="5609868" cy="471873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6641" y="1668357"/>
            <a:ext cx="5609868" cy="471873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79" y="1600498"/>
            <a:ext cx="5612074" cy="66701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7055" indent="0">
              <a:buNone/>
              <a:defRPr sz="2500" b="1"/>
            </a:lvl2pPr>
            <a:lvl3pPr marL="1134110" indent="0">
              <a:buNone/>
              <a:defRPr sz="2200" b="1"/>
            </a:lvl3pPr>
            <a:lvl4pPr marL="1701165" indent="0">
              <a:buNone/>
              <a:defRPr sz="2000" b="1"/>
            </a:lvl4pPr>
            <a:lvl5pPr marL="2268855" indent="0">
              <a:buNone/>
              <a:defRPr sz="2000" b="1"/>
            </a:lvl5pPr>
            <a:lvl6pPr marL="2835910" indent="0">
              <a:buNone/>
              <a:defRPr sz="2000" b="1"/>
            </a:lvl6pPr>
            <a:lvl7pPr marL="3402965" indent="0">
              <a:buNone/>
              <a:defRPr sz="2000" b="1"/>
            </a:lvl7pPr>
            <a:lvl8pPr marL="3970020" indent="0">
              <a:buNone/>
              <a:defRPr sz="2000" b="1"/>
            </a:lvl8pPr>
            <a:lvl9pPr marL="4537075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79" y="2267508"/>
            <a:ext cx="5612074" cy="41195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2231" y="1600498"/>
            <a:ext cx="5614278" cy="66701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7055" indent="0">
              <a:buNone/>
              <a:defRPr sz="2500" b="1"/>
            </a:lvl2pPr>
            <a:lvl3pPr marL="1134110" indent="0">
              <a:buNone/>
              <a:defRPr sz="2200" b="1"/>
            </a:lvl3pPr>
            <a:lvl4pPr marL="1701165" indent="0">
              <a:buNone/>
              <a:defRPr sz="2000" b="1"/>
            </a:lvl4pPr>
            <a:lvl5pPr marL="2268855" indent="0">
              <a:buNone/>
              <a:defRPr sz="2000" b="1"/>
            </a:lvl5pPr>
            <a:lvl6pPr marL="2835910" indent="0">
              <a:buNone/>
              <a:defRPr sz="2000" b="1"/>
            </a:lvl6pPr>
            <a:lvl7pPr marL="3402965" indent="0">
              <a:buNone/>
              <a:defRPr sz="2000" b="1"/>
            </a:lvl7pPr>
            <a:lvl8pPr marL="3970020" indent="0">
              <a:buNone/>
              <a:defRPr sz="2000" b="1"/>
            </a:lvl8pPr>
            <a:lvl9pPr marL="4537075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2231" y="2267508"/>
            <a:ext cx="5614278" cy="41195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080" y="284680"/>
            <a:ext cx="4178735" cy="1211545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65968" y="284681"/>
            <a:ext cx="7100541" cy="6102412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80" y="1496225"/>
            <a:ext cx="4178735" cy="4890868"/>
          </a:xfrm>
        </p:spPr>
        <p:txBody>
          <a:bodyPr/>
          <a:lstStyle>
            <a:lvl1pPr marL="0" indent="0">
              <a:buNone/>
              <a:defRPr sz="1700"/>
            </a:lvl1pPr>
            <a:lvl2pPr marL="567055" indent="0">
              <a:buNone/>
              <a:defRPr sz="1500"/>
            </a:lvl2pPr>
            <a:lvl3pPr marL="1134110" indent="0">
              <a:buNone/>
              <a:defRPr sz="1200"/>
            </a:lvl3pPr>
            <a:lvl4pPr marL="1701165" indent="0">
              <a:buNone/>
              <a:defRPr sz="1100"/>
            </a:lvl4pPr>
            <a:lvl5pPr marL="2268855" indent="0">
              <a:buNone/>
              <a:defRPr sz="1100"/>
            </a:lvl5pPr>
            <a:lvl6pPr marL="2835910" indent="0">
              <a:buNone/>
              <a:defRPr sz="1100"/>
            </a:lvl6pPr>
            <a:lvl7pPr marL="3402965" indent="0">
              <a:buNone/>
              <a:defRPr sz="1100"/>
            </a:lvl7pPr>
            <a:lvl8pPr marL="3970020" indent="0">
              <a:buNone/>
              <a:defRPr sz="1100"/>
            </a:lvl8pPr>
            <a:lvl9pPr marL="453707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9600" y="5005070"/>
            <a:ext cx="7620953" cy="590877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89600" y="638875"/>
            <a:ext cx="7620953" cy="4290060"/>
          </a:xfrm>
        </p:spPr>
        <p:txBody>
          <a:bodyPr/>
          <a:lstStyle>
            <a:lvl1pPr marL="0" indent="0">
              <a:buNone/>
              <a:defRPr sz="4000"/>
            </a:lvl1pPr>
            <a:lvl2pPr marL="567055" indent="0">
              <a:buNone/>
              <a:defRPr sz="3500"/>
            </a:lvl2pPr>
            <a:lvl3pPr marL="1134110" indent="0">
              <a:buNone/>
              <a:defRPr sz="3000"/>
            </a:lvl3pPr>
            <a:lvl4pPr marL="1701165" indent="0">
              <a:buNone/>
              <a:defRPr sz="2500"/>
            </a:lvl4pPr>
            <a:lvl5pPr marL="2268855" indent="0">
              <a:buNone/>
              <a:defRPr sz="2500"/>
            </a:lvl5pPr>
            <a:lvl6pPr marL="2835910" indent="0">
              <a:buNone/>
              <a:defRPr sz="2500"/>
            </a:lvl6pPr>
            <a:lvl7pPr marL="3402965" indent="0">
              <a:buNone/>
              <a:defRPr sz="2500"/>
            </a:lvl7pPr>
            <a:lvl8pPr marL="3970020" indent="0">
              <a:buNone/>
              <a:defRPr sz="2500"/>
            </a:lvl8pPr>
            <a:lvl9pPr marL="4537075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89600" y="5595947"/>
            <a:ext cx="7620953" cy="839143"/>
          </a:xfrm>
        </p:spPr>
        <p:txBody>
          <a:bodyPr/>
          <a:lstStyle>
            <a:lvl1pPr marL="0" indent="0">
              <a:buNone/>
              <a:defRPr sz="1700"/>
            </a:lvl1pPr>
            <a:lvl2pPr marL="567055" indent="0">
              <a:buNone/>
              <a:defRPr sz="1500"/>
            </a:lvl2pPr>
            <a:lvl3pPr marL="1134110" indent="0">
              <a:buNone/>
              <a:defRPr sz="1200"/>
            </a:lvl3pPr>
            <a:lvl4pPr marL="1701165" indent="0">
              <a:buNone/>
              <a:defRPr sz="1100"/>
            </a:lvl4pPr>
            <a:lvl5pPr marL="2268855" indent="0">
              <a:buNone/>
              <a:defRPr sz="1100"/>
            </a:lvl5pPr>
            <a:lvl6pPr marL="2835910" indent="0">
              <a:buNone/>
              <a:defRPr sz="1100"/>
            </a:lvl6pPr>
            <a:lvl7pPr marL="3402965" indent="0">
              <a:buNone/>
              <a:defRPr sz="1100"/>
            </a:lvl7pPr>
            <a:lvl8pPr marL="3970020" indent="0">
              <a:buNone/>
              <a:defRPr sz="1100"/>
            </a:lvl8pPr>
            <a:lvl9pPr marL="453707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8651" y="286336"/>
            <a:ext cx="2857857" cy="61007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5079" y="286336"/>
            <a:ext cx="8361879" cy="61007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5079" y="1668357"/>
            <a:ext cx="5609868" cy="471873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56641" y="1668357"/>
            <a:ext cx="5609868" cy="471873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A406FD-032E-4C58-95B5-1848DA22B9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79" y="1600498"/>
            <a:ext cx="5612074" cy="66701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7055" indent="0">
              <a:buNone/>
              <a:defRPr sz="2500" b="1"/>
            </a:lvl2pPr>
            <a:lvl3pPr marL="1134110" indent="0">
              <a:buNone/>
              <a:defRPr sz="2200" b="1"/>
            </a:lvl3pPr>
            <a:lvl4pPr marL="1701165" indent="0">
              <a:buNone/>
              <a:defRPr sz="2000" b="1"/>
            </a:lvl4pPr>
            <a:lvl5pPr marL="2268855" indent="0">
              <a:buNone/>
              <a:defRPr sz="2000" b="1"/>
            </a:lvl5pPr>
            <a:lvl6pPr marL="2835910" indent="0">
              <a:buNone/>
              <a:defRPr sz="2000" b="1"/>
            </a:lvl6pPr>
            <a:lvl7pPr marL="3402965" indent="0">
              <a:buNone/>
              <a:defRPr sz="2000" b="1"/>
            </a:lvl7pPr>
            <a:lvl8pPr marL="3970020" indent="0">
              <a:buNone/>
              <a:defRPr sz="2000" b="1"/>
            </a:lvl8pPr>
            <a:lvl9pPr marL="4537075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79" y="2267508"/>
            <a:ext cx="5612074" cy="41195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52231" y="1600498"/>
            <a:ext cx="5614278" cy="667011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67055" indent="0">
              <a:buNone/>
              <a:defRPr sz="2500" b="1"/>
            </a:lvl2pPr>
            <a:lvl3pPr marL="1134110" indent="0">
              <a:buNone/>
              <a:defRPr sz="2200" b="1"/>
            </a:lvl3pPr>
            <a:lvl4pPr marL="1701165" indent="0">
              <a:buNone/>
              <a:defRPr sz="2000" b="1"/>
            </a:lvl4pPr>
            <a:lvl5pPr marL="2268855" indent="0">
              <a:buNone/>
              <a:defRPr sz="2000" b="1"/>
            </a:lvl5pPr>
            <a:lvl6pPr marL="2835910" indent="0">
              <a:buNone/>
              <a:defRPr sz="2000" b="1"/>
            </a:lvl6pPr>
            <a:lvl7pPr marL="3402965" indent="0">
              <a:buNone/>
              <a:defRPr sz="2000" b="1"/>
            </a:lvl7pPr>
            <a:lvl8pPr marL="3970020" indent="0">
              <a:buNone/>
              <a:defRPr sz="2000" b="1"/>
            </a:lvl8pPr>
            <a:lvl9pPr marL="4537075" indent="0">
              <a:buNone/>
              <a:defRPr sz="20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52231" y="2267508"/>
            <a:ext cx="5614278" cy="411958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37FDC-5057-4295-9D29-1F1664A2B3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A274E-B122-4DCB-ACB9-9C2AF45C2A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8179594" cy="7150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481383" y="0"/>
            <a:ext cx="14289949" cy="7211223"/>
            <a:chOff x="-1481383" y="0"/>
            <a:chExt cx="14289949" cy="7211223"/>
          </a:xfrm>
        </p:grpSpPr>
        <p:grpSp>
          <p:nvGrpSpPr>
            <p:cNvPr id="5" name="组合 4"/>
            <p:cNvGrpSpPr/>
            <p:nvPr/>
          </p:nvGrpSpPr>
          <p:grpSpPr>
            <a:xfrm>
              <a:off x="0" y="0"/>
              <a:ext cx="12808566" cy="7211223"/>
              <a:chOff x="0" y="0"/>
              <a:chExt cx="12808566" cy="7211223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808566" cy="7211223"/>
              </a:xfrm>
              <a:prstGeom prst="rect">
                <a:avLst/>
              </a:prstGeom>
            </p:spPr>
          </p:pic>
          <p:pic>
            <p:nvPicPr>
              <p:cNvPr id="8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350632">
                <a:off x="9171947" y="1901763"/>
                <a:ext cx="2761751" cy="1716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9" name="组合 8"/>
              <p:cNvGrpSpPr/>
              <p:nvPr/>
            </p:nvGrpSpPr>
            <p:grpSpPr>
              <a:xfrm>
                <a:off x="1245394" y="2571845"/>
                <a:ext cx="1598057" cy="819653"/>
                <a:chOff x="885943" y="3276000"/>
                <a:chExt cx="1598057" cy="819653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885943" y="3276000"/>
                  <a:ext cx="1598057" cy="819653"/>
                  <a:chOff x="885943" y="3276000"/>
                  <a:chExt cx="1598057" cy="819653"/>
                </a:xfrm>
              </p:grpSpPr>
              <p:sp>
                <p:nvSpPr>
                  <p:cNvPr id="23" name="等腰三角形 22"/>
                  <p:cNvSpPr/>
                  <p:nvPr/>
                </p:nvSpPr>
                <p:spPr>
                  <a:xfrm rot="12420000">
                    <a:off x="885943" y="3663653"/>
                    <a:ext cx="1404000" cy="432000"/>
                  </a:xfrm>
                  <a:prstGeom prst="triangle">
                    <a:avLst>
                      <a:gd name="adj" fmla="val 3034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7000">
                        <a:schemeClr val="bg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等腰三角形 23"/>
                  <p:cNvSpPr/>
                  <p:nvPr/>
                </p:nvSpPr>
                <p:spPr>
                  <a:xfrm rot="12420000" flipV="1">
                    <a:off x="1080000" y="3276000"/>
                    <a:ext cx="1404000" cy="432000"/>
                  </a:xfrm>
                  <a:prstGeom prst="triangle">
                    <a:avLst>
                      <a:gd name="adj" fmla="val 3034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7000">
                        <a:schemeClr val="bg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2" name="直接连接符 21"/>
                <p:cNvCxnSpPr>
                  <a:endCxn id="24" idx="2"/>
                </p:cNvCxnSpPr>
                <p:nvPr/>
              </p:nvCxnSpPr>
              <p:spPr>
                <a:xfrm>
                  <a:off x="1058451" y="3368494"/>
                  <a:ext cx="1250974" cy="634665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</a:ln>
                <a:effectLst>
                  <a:glow>
                    <a:schemeClr val="accent1"/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9189106" y="1617911"/>
                <a:ext cx="1268413" cy="674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033051">
                <a:off x="11343174" y="3619414"/>
                <a:ext cx="884665" cy="470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215503">
                <a:off x="9567890" y="4137425"/>
                <a:ext cx="1268413" cy="674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8181">
                <a:off x="10220407" y="5327650"/>
                <a:ext cx="954081" cy="507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1156">
                <a:off x="2180721" y="5125091"/>
                <a:ext cx="1133238" cy="506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589348">
                <a:off x="2209865" y="1323935"/>
                <a:ext cx="846964" cy="450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372443">
                <a:off x="595180" y="1723759"/>
                <a:ext cx="627489" cy="304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262006">
                <a:off x="817647" y="3323087"/>
                <a:ext cx="394055" cy="191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474836">
                <a:off x="10317021" y="2275677"/>
                <a:ext cx="394055" cy="191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796370">
                <a:off x="10673468" y="2033693"/>
                <a:ext cx="304526" cy="147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594" y="3749321"/>
                <a:ext cx="406349" cy="419048"/>
              </a:xfrm>
              <a:prstGeom prst="rect">
                <a:avLst/>
              </a:prstGeom>
            </p:spPr>
          </p:pic>
        </p:grpSp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81383" y="3748887"/>
              <a:ext cx="4383087" cy="2719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7" name="矩形 26"/>
          <p:cNvSpPr/>
          <p:nvPr userDrawn="1"/>
        </p:nvSpPr>
        <p:spPr>
          <a:xfrm>
            <a:off x="-1" y="0"/>
            <a:ext cx="9347943" cy="7150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1481383" y="39425"/>
            <a:ext cx="14182971" cy="7150994"/>
            <a:chOff x="-1481383" y="39425"/>
            <a:chExt cx="14182971" cy="7150994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39425"/>
              <a:ext cx="12701588" cy="7150994"/>
              <a:chOff x="0" y="39425"/>
              <a:chExt cx="12701588" cy="7150994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425"/>
                <a:ext cx="12701588" cy="7150994"/>
              </a:xfrm>
              <a:prstGeom prst="rect">
                <a:avLst/>
              </a:prstGeom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350632">
                <a:off x="9171947" y="1931373"/>
                <a:ext cx="2761751" cy="1716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1245394" y="2571845"/>
                <a:ext cx="1598057" cy="819653"/>
                <a:chOff x="885943" y="3276000"/>
                <a:chExt cx="1598057" cy="819653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885943" y="3276000"/>
                  <a:ext cx="1598057" cy="819653"/>
                  <a:chOff x="885943" y="3276000"/>
                  <a:chExt cx="1598057" cy="819653"/>
                </a:xfrm>
              </p:grpSpPr>
              <p:sp>
                <p:nvSpPr>
                  <p:cNvPr id="24" name="等腰三角形 23"/>
                  <p:cNvSpPr/>
                  <p:nvPr/>
                </p:nvSpPr>
                <p:spPr>
                  <a:xfrm rot="12420000">
                    <a:off x="885943" y="3663653"/>
                    <a:ext cx="1404000" cy="432000"/>
                  </a:xfrm>
                  <a:prstGeom prst="triangle">
                    <a:avLst>
                      <a:gd name="adj" fmla="val 3034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7000">
                        <a:schemeClr val="bg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等腰三角形 24"/>
                  <p:cNvSpPr/>
                  <p:nvPr/>
                </p:nvSpPr>
                <p:spPr>
                  <a:xfrm rot="12420000" flipV="1">
                    <a:off x="1080000" y="3276000"/>
                    <a:ext cx="1404000" cy="432000"/>
                  </a:xfrm>
                  <a:prstGeom prst="triangle">
                    <a:avLst>
                      <a:gd name="adj" fmla="val 3034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7000">
                        <a:schemeClr val="bg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3" name="直接连接符 22"/>
                <p:cNvCxnSpPr>
                  <a:endCxn id="25" idx="2"/>
                </p:cNvCxnSpPr>
                <p:nvPr/>
              </p:nvCxnSpPr>
              <p:spPr>
                <a:xfrm>
                  <a:off x="1058451" y="3368494"/>
                  <a:ext cx="1250974" cy="634665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</a:ln>
                <a:effectLst>
                  <a:glow>
                    <a:schemeClr val="accent1"/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9189106" y="1617911"/>
                <a:ext cx="1268413" cy="674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033051">
                <a:off x="11343174" y="3619414"/>
                <a:ext cx="884665" cy="470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215503">
                <a:off x="9567890" y="4137425"/>
                <a:ext cx="1268413" cy="674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8181">
                <a:off x="10220407" y="5327650"/>
                <a:ext cx="954081" cy="507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1156">
                <a:off x="2180721" y="5125091"/>
                <a:ext cx="1133238" cy="506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589348">
                <a:off x="2209865" y="1323935"/>
                <a:ext cx="846964" cy="450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372443">
                <a:off x="595180" y="1723759"/>
                <a:ext cx="627489" cy="304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262006">
                <a:off x="817647" y="3323087"/>
                <a:ext cx="394055" cy="191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474836">
                <a:off x="10317021" y="2275677"/>
                <a:ext cx="394055" cy="191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796370">
                <a:off x="10673468" y="2033693"/>
                <a:ext cx="304526" cy="147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594" y="3749321"/>
                <a:ext cx="406349" cy="419048"/>
              </a:xfrm>
              <a:prstGeom prst="rect">
                <a:avLst/>
              </a:prstGeom>
            </p:spPr>
          </p:pic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81383" y="3748887"/>
              <a:ext cx="4383087" cy="2719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矩形 25"/>
          <p:cNvSpPr/>
          <p:nvPr userDrawn="1"/>
        </p:nvSpPr>
        <p:spPr>
          <a:xfrm>
            <a:off x="3302794" y="0"/>
            <a:ext cx="6045150" cy="7150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1481383" y="39425"/>
            <a:ext cx="14182971" cy="7150994"/>
            <a:chOff x="-1481383" y="39425"/>
            <a:chExt cx="14182971" cy="7150994"/>
          </a:xfrm>
        </p:grpSpPr>
        <p:grpSp>
          <p:nvGrpSpPr>
            <p:cNvPr id="6" name="组合 5"/>
            <p:cNvGrpSpPr/>
            <p:nvPr/>
          </p:nvGrpSpPr>
          <p:grpSpPr>
            <a:xfrm>
              <a:off x="0" y="39425"/>
              <a:ext cx="12701588" cy="7150994"/>
              <a:chOff x="0" y="39425"/>
              <a:chExt cx="12701588" cy="7150994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425"/>
                <a:ext cx="12701588" cy="7150994"/>
              </a:xfrm>
              <a:prstGeom prst="rect">
                <a:avLst/>
              </a:prstGeom>
            </p:spPr>
          </p:pic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350632">
                <a:off x="9171947" y="1980731"/>
                <a:ext cx="2761751" cy="1716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" name="组合 9"/>
              <p:cNvGrpSpPr/>
              <p:nvPr/>
            </p:nvGrpSpPr>
            <p:grpSpPr>
              <a:xfrm>
                <a:off x="1245394" y="2571845"/>
                <a:ext cx="1598057" cy="819653"/>
                <a:chOff x="885943" y="3276000"/>
                <a:chExt cx="1598057" cy="819653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885943" y="3276000"/>
                  <a:ext cx="1598057" cy="819653"/>
                  <a:chOff x="885943" y="3276000"/>
                  <a:chExt cx="1598057" cy="819653"/>
                </a:xfrm>
              </p:grpSpPr>
              <p:sp>
                <p:nvSpPr>
                  <p:cNvPr id="24" name="等腰三角形 23"/>
                  <p:cNvSpPr/>
                  <p:nvPr/>
                </p:nvSpPr>
                <p:spPr>
                  <a:xfrm rot="12420000">
                    <a:off x="885943" y="3663653"/>
                    <a:ext cx="1404000" cy="432000"/>
                  </a:xfrm>
                  <a:prstGeom prst="triangle">
                    <a:avLst>
                      <a:gd name="adj" fmla="val 3034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67000">
                        <a:schemeClr val="bg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等腰三角形 24"/>
                  <p:cNvSpPr/>
                  <p:nvPr/>
                </p:nvSpPr>
                <p:spPr>
                  <a:xfrm rot="12420000" flipV="1">
                    <a:off x="1080000" y="3276000"/>
                    <a:ext cx="1404000" cy="432000"/>
                  </a:xfrm>
                  <a:prstGeom prst="triangle">
                    <a:avLst>
                      <a:gd name="adj" fmla="val 30341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</a:schemeClr>
                      </a:gs>
                      <a:gs pos="67000">
                        <a:schemeClr val="bg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1080000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23" name="直接连接符 22"/>
                <p:cNvCxnSpPr>
                  <a:endCxn id="25" idx="2"/>
                </p:cNvCxnSpPr>
                <p:nvPr/>
              </p:nvCxnSpPr>
              <p:spPr>
                <a:xfrm>
                  <a:off x="1058451" y="3368494"/>
                  <a:ext cx="1250974" cy="634665"/>
                </a:xfrm>
                <a:prstGeom prst="line">
                  <a:avLst/>
                </a:prstGeom>
                <a:ln w="1905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50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</a:ln>
                <a:effectLst>
                  <a:glow>
                    <a:schemeClr val="accent1"/>
                  </a:glo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9189106" y="1617911"/>
                <a:ext cx="1268413" cy="674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033051">
                <a:off x="11343174" y="3619414"/>
                <a:ext cx="884665" cy="470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215503">
                <a:off x="9567890" y="4137425"/>
                <a:ext cx="1268413" cy="6749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58181">
                <a:off x="10220407" y="5327650"/>
                <a:ext cx="954081" cy="507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1156">
                <a:off x="2180721" y="5125091"/>
                <a:ext cx="1133238" cy="506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2589348">
                <a:off x="2209865" y="1323935"/>
                <a:ext cx="846964" cy="4506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8372443">
                <a:off x="595180" y="1723759"/>
                <a:ext cx="627489" cy="3045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9262006">
                <a:off x="817647" y="3323087"/>
                <a:ext cx="394055" cy="191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474836">
                <a:off x="10317021" y="2275677"/>
                <a:ext cx="394055" cy="191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796370">
                <a:off x="10673468" y="2033693"/>
                <a:ext cx="304526" cy="1478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41594" y="3749321"/>
                <a:ext cx="406349" cy="419048"/>
              </a:xfrm>
              <a:prstGeom prst="rect">
                <a:avLst/>
              </a:prstGeom>
            </p:spPr>
          </p:pic>
        </p:grp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481383" y="3748887"/>
              <a:ext cx="4383087" cy="2719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80" y="286336"/>
            <a:ext cx="11431429" cy="119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431" tIns="56716" rIns="113431" bIns="56716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80" y="1668357"/>
            <a:ext cx="11431429" cy="471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431" tIns="56716" rIns="113431" bIns="56716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5079" y="6511225"/>
            <a:ext cx="2963704" cy="49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431" tIns="56716" rIns="113431" bIns="56716" numCol="1" anchor="t" anchorCtr="0" compatLnSpc="1"/>
          <a:lstStyle>
            <a:lvl1pPr>
              <a:defRPr sz="17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39709" y="6511225"/>
            <a:ext cx="4022170" cy="49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431" tIns="56716" rIns="113431" bIns="56716" numCol="1" anchor="t" anchorCtr="0" compatLnSpc="1"/>
          <a:lstStyle>
            <a:lvl1pPr algn="ctr">
              <a:defRPr sz="17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2805" y="6511225"/>
            <a:ext cx="2963704" cy="49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3431" tIns="56716" rIns="113431" bIns="56716" numCol="1" anchor="t" anchorCtr="0" compatLnSpc="1"/>
          <a:lstStyle>
            <a:lvl1pPr algn="r">
              <a:defRPr sz="1700">
                <a:latin typeface="+mn-lt"/>
              </a:defRPr>
            </a:lvl1pPr>
          </a:lstStyle>
          <a:p>
            <a:fld id="{D0A27C80-5FD3-4361-BB31-75FBA196661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567055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134110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701165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268855" algn="ctr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25450" indent="-425450" algn="l" rtl="0" fontAlgn="base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921385" indent="-354330" algn="l" rtl="0" fontAlgn="base">
        <a:spcBef>
          <a:spcPct val="20000"/>
        </a:spcBef>
        <a:spcAft>
          <a:spcPct val="0"/>
        </a:spcAft>
        <a:buChar char="–"/>
        <a:defRPr sz="3500">
          <a:solidFill>
            <a:schemeClr val="tx1"/>
          </a:solidFill>
          <a:latin typeface="+mn-lt"/>
          <a:ea typeface="+mn-ea"/>
        </a:defRPr>
      </a:lvl2pPr>
      <a:lvl3pPr marL="1417955" indent="-283845" algn="l" rtl="0" fontAlgn="base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1985010" indent="-283845" algn="l" rtl="0" fontAlgn="base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552065" indent="-283845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119120" indent="-283845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686810" indent="-283845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253865" indent="-283845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820920" indent="-283845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6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885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91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0296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7002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3707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35080" y="286336"/>
            <a:ext cx="11431429" cy="1191683"/>
          </a:xfrm>
          <a:prstGeom prst="rect">
            <a:avLst/>
          </a:prstGeom>
        </p:spPr>
        <p:txBody>
          <a:bodyPr vert="horz" lIns="113431" tIns="56716" rIns="113431" bIns="56716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5080" y="1668357"/>
            <a:ext cx="11431429" cy="4718735"/>
          </a:xfrm>
          <a:prstGeom prst="rect">
            <a:avLst/>
          </a:prstGeom>
        </p:spPr>
        <p:txBody>
          <a:bodyPr vert="horz" lIns="113431" tIns="56716" rIns="113431" bIns="56716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35079" y="6627084"/>
            <a:ext cx="2963704" cy="380677"/>
          </a:xfrm>
          <a:prstGeom prst="rect">
            <a:avLst/>
          </a:prstGeom>
        </p:spPr>
        <p:txBody>
          <a:bodyPr vert="horz" lIns="113431" tIns="56716" rIns="113431" bIns="56716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CBE2-63AE-42F1-AE13-4C2B2E5CD6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39709" y="6627084"/>
            <a:ext cx="4022170" cy="380677"/>
          </a:xfrm>
          <a:prstGeom prst="rect">
            <a:avLst/>
          </a:prstGeom>
        </p:spPr>
        <p:txBody>
          <a:bodyPr vert="horz" lIns="113431" tIns="56716" rIns="113431" bIns="56716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2805" y="6627084"/>
            <a:ext cx="2963704" cy="380677"/>
          </a:xfrm>
          <a:prstGeom prst="rect">
            <a:avLst/>
          </a:prstGeom>
        </p:spPr>
        <p:txBody>
          <a:bodyPr vert="horz" lIns="113431" tIns="56716" rIns="113431" bIns="56716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F8C3-264D-4FD7-B713-65F2B34104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ctr" defTabSz="113411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5450" indent="-425450" algn="l" defTabSz="113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21385" indent="-354330" algn="l" defTabSz="1134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17955" indent="-283845" algn="l" defTabSz="113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985010" indent="-283845" algn="l" defTabSz="113411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2065" indent="-283845" algn="l" defTabSz="113411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19120" indent="-283845" algn="l" defTabSz="113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86810" indent="-283845" algn="l" defTabSz="113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53865" indent="-283845" algn="l" defTabSz="113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20920" indent="-283845" algn="l" defTabSz="113411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116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885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3591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0296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70020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37075" algn="l" defTabSz="113411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hdphoto" Target="../media/image3.wdp"/><Relationship Id="rId4" Type="http://schemas.openxmlformats.org/officeDocument/2006/relationships/image" Target="../media/image2.png"/><Relationship Id="rId3" Type="http://schemas.microsoft.com/office/2007/relationships/hdphoto" Target="../media/image10.wdp"/><Relationship Id="rId2" Type="http://schemas.openxmlformats.org/officeDocument/2006/relationships/image" Target="../media/image9.png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7"/>
            <a:ext cx="12701588" cy="715099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969980" y="1342122"/>
            <a:ext cx="93853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G</a:t>
            </a:r>
            <a:endParaRPr lang="en-US" altLang="zh-CN" sz="80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15114" y="3423920"/>
            <a:ext cx="3060000" cy="1116000"/>
            <a:chOff x="6366394" y="2736850"/>
            <a:chExt cx="3060000" cy="1116000"/>
          </a:xfrm>
        </p:grpSpPr>
        <p:sp>
          <p:nvSpPr>
            <p:cNvPr id="3" name="对角圆角矩形 2"/>
            <p:cNvSpPr/>
            <p:nvPr/>
          </p:nvSpPr>
          <p:spPr>
            <a:xfrm>
              <a:off x="6420394" y="2808000"/>
              <a:ext cx="2952000" cy="1008000"/>
            </a:xfrm>
            <a:prstGeom prst="round2Diag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对角圆角矩形 27"/>
            <p:cNvSpPr/>
            <p:nvPr/>
          </p:nvSpPr>
          <p:spPr>
            <a:xfrm>
              <a:off x="6366394" y="2736850"/>
              <a:ext cx="3060000" cy="1116000"/>
            </a:xfrm>
            <a:prstGeom prst="round2Diag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270" y="3657136"/>
            <a:ext cx="4383087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50632">
            <a:off x="9095747" y="1901763"/>
            <a:ext cx="2761751" cy="171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245394" y="2571845"/>
            <a:ext cx="1598057" cy="819653"/>
            <a:chOff x="885943" y="3276000"/>
            <a:chExt cx="1598057" cy="819653"/>
          </a:xfrm>
        </p:grpSpPr>
        <p:grpSp>
          <p:nvGrpSpPr>
            <p:cNvPr id="11" name="组合 10"/>
            <p:cNvGrpSpPr/>
            <p:nvPr/>
          </p:nvGrpSpPr>
          <p:grpSpPr>
            <a:xfrm>
              <a:off x="885943" y="3276000"/>
              <a:ext cx="1598057" cy="819653"/>
              <a:chOff x="885943" y="3276000"/>
              <a:chExt cx="1598057" cy="819653"/>
            </a:xfrm>
          </p:grpSpPr>
          <p:sp>
            <p:nvSpPr>
              <p:cNvPr id="13" name="等腰三角形 12"/>
              <p:cNvSpPr/>
              <p:nvPr/>
            </p:nvSpPr>
            <p:spPr>
              <a:xfrm rot="12420000">
                <a:off x="885943" y="3663653"/>
                <a:ext cx="1404000" cy="432000"/>
              </a:xfrm>
              <a:prstGeom prst="triangle">
                <a:avLst>
                  <a:gd name="adj" fmla="val 30341"/>
                </a:avLst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67000">
                    <a:schemeClr val="bg1">
                      <a:lumMod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2420000" flipV="1">
                <a:off x="1080000" y="3276000"/>
                <a:ext cx="1404000" cy="432000"/>
              </a:xfrm>
              <a:prstGeom prst="triangle">
                <a:avLst>
                  <a:gd name="adj" fmla="val 30341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67000">
                    <a:schemeClr val="bg1">
                      <a:lumMod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>
              <a:endCxn id="14" idx="2"/>
            </p:cNvCxnSpPr>
            <p:nvPr/>
          </p:nvCxnSpPr>
          <p:spPr>
            <a:xfrm>
              <a:off x="1058451" y="3368494"/>
              <a:ext cx="1250974" cy="634665"/>
            </a:xfrm>
            <a:prstGeom prst="line">
              <a:avLst/>
            </a:prstGeom>
            <a:ln w="1905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8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89106" y="1617911"/>
            <a:ext cx="1268413" cy="6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3051">
            <a:off x="11343174" y="3619414"/>
            <a:ext cx="884665" cy="47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15503">
            <a:off x="9567890" y="4137425"/>
            <a:ext cx="1268413" cy="6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8181">
            <a:off x="10220407" y="5327650"/>
            <a:ext cx="954081" cy="5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01156">
            <a:off x="2180721" y="5125091"/>
            <a:ext cx="1133238" cy="50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89348">
            <a:off x="2209865" y="1323935"/>
            <a:ext cx="846964" cy="45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2443">
            <a:off x="595180" y="1723759"/>
            <a:ext cx="627489" cy="30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4836">
            <a:off x="10317021" y="2275677"/>
            <a:ext cx="394055" cy="19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96370">
            <a:off x="10673468" y="2033693"/>
            <a:ext cx="304526" cy="14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2660794" y="1258001"/>
            <a:ext cx="7380000" cy="37800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5478650" y="4052555"/>
            <a:ext cx="308610" cy="537210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26" tIns="0" rIns="91426" bIns="45712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" name="Text Box 5"/>
          <p:cNvSpPr txBox="1">
            <a:spLocks noChangeArrowheads="1"/>
          </p:cNvSpPr>
          <p:nvPr/>
        </p:nvSpPr>
        <p:spPr bwMode="auto">
          <a:xfrm>
            <a:off x="5478650" y="3686689"/>
            <a:ext cx="1502410" cy="537210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91426" tIns="0" rIns="91426" bIns="45712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◆ </a:t>
            </a:r>
            <a:r>
              <a:rPr lang="en-US" sz="16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Yiyuan Qin</a:t>
            </a:r>
            <a:endParaRPr lang="en-US" sz="16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94" y="3749321"/>
            <a:ext cx="406349" cy="419048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97895">
            <a:off x="709203" y="3563435"/>
            <a:ext cx="511314" cy="24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8"/>
          <p:cNvSpPr txBox="1"/>
          <p:nvPr/>
        </p:nvSpPr>
        <p:spPr>
          <a:xfrm>
            <a:off x="3512270" y="1411337"/>
            <a:ext cx="9582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o</a:t>
            </a:r>
            <a:endParaRPr lang="en-US" altLang="zh-CN" sz="54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 rot="21420000">
            <a:off x="4057100" y="1257667"/>
            <a:ext cx="95821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96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o</a:t>
            </a:r>
            <a:endParaRPr lang="en-US" altLang="zh-CN" sz="96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 rot="660000">
            <a:off x="4682575" y="1772017"/>
            <a:ext cx="11252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se</a:t>
            </a:r>
            <a:endParaRPr lang="en-US" altLang="zh-CN" sz="72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6607895" y="1342122"/>
            <a:ext cx="225742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Inner</a:t>
            </a:r>
            <a:endParaRPr lang="en-US" altLang="zh-CN" sz="66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sp>
        <p:nvSpPr>
          <p:cNvPr id="27" name="TextBox 8"/>
          <p:cNvSpPr txBox="1"/>
          <p:nvPr/>
        </p:nvSpPr>
        <p:spPr>
          <a:xfrm>
            <a:off x="5514425" y="1818372"/>
            <a:ext cx="3975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'</a:t>
            </a:r>
            <a:endParaRPr lang="en-US" altLang="zh-CN" sz="66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sp>
        <p:nvSpPr>
          <p:cNvPr id="29" name="TextBox 8"/>
          <p:cNvSpPr txBox="1"/>
          <p:nvPr/>
        </p:nvSpPr>
        <p:spPr>
          <a:xfrm>
            <a:off x="5787475" y="1675497"/>
            <a:ext cx="57086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s</a:t>
            </a:r>
            <a:endParaRPr lang="en-US" altLang="zh-CN" sz="66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sp>
        <p:nvSpPr>
          <p:cNvPr id="30" name="TextBox 8"/>
          <p:cNvSpPr txBox="1"/>
          <p:nvPr/>
        </p:nvSpPr>
        <p:spPr>
          <a:xfrm>
            <a:off x="6607895" y="2316847"/>
            <a:ext cx="262509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World</a:t>
            </a:r>
            <a:endParaRPr lang="en-US" altLang="zh-CN" sz="66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6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decel="6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6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 tmFilter="0,0; .5, 1; 1, 1"/>
                                        <p:tgtEl>
                                          <p:spTgt spid="80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49"/>
                            </p:stCondLst>
                            <p:childTnLst>
                              <p:par>
                                <p:cTn id="1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99"/>
                            </p:stCondLst>
                            <p:childTnLst>
                              <p:par>
                                <p:cTn id="11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 tmFilter="0,0; .5, 1; 1, 1"/>
                                        <p:tgtEl>
                                          <p:spTgt spid="6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99"/>
                            </p:stCondLst>
                            <p:childTnLst>
                              <p:par>
                                <p:cTn id="12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 tmFilter="0,0; .5, 1; 1, 1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99"/>
                            </p:stCondLst>
                            <p:childTnLst>
                              <p:par>
                                <p:cTn id="1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599"/>
                            </p:stCondLst>
                            <p:childTnLst>
                              <p:par>
                                <p:cTn id="141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bldLvl="0" animBg="1"/>
      <p:bldP spid="63" grpId="0" build="allAtOnce"/>
      <p:bldP spid="80" grpId="0" build="allAtOnce"/>
      <p:bldP spid="5" grpId="0"/>
      <p:bldP spid="6" grpId="0"/>
      <p:bldP spid="8" grpId="0"/>
      <p:bldP spid="24" grpId="0"/>
      <p:bldP spid="27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35994" y="0"/>
            <a:ext cx="5943600" cy="7150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2"/>
          <p:cNvSpPr txBox="1"/>
          <p:nvPr/>
        </p:nvSpPr>
        <p:spPr>
          <a:xfrm>
            <a:off x="1169194" y="2966700"/>
            <a:ext cx="3810000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6600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aby Blocks" pitchFamily="2" charset="0"/>
                <a:ea typeface="微软雅黑" panose="020B0503020204020204" charset="-122"/>
              </a:rPr>
              <a:t>C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ONTENTS</a:t>
            </a:r>
            <a:endParaRPr lang="en-US" altLang="zh-CN" sz="2800" dirty="0" smtClean="0">
              <a:solidFill>
                <a:schemeClr val="bg1">
                  <a:lumMod val="9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6308980" y="2012310"/>
            <a:ext cx="616226" cy="746736"/>
            <a:chOff x="1744057" y="2541675"/>
            <a:chExt cx="616226" cy="746736"/>
          </a:xfrm>
          <a:solidFill>
            <a:schemeClr val="bg1"/>
          </a:solidFill>
        </p:grpSpPr>
        <p:sp>
          <p:nvSpPr>
            <p:cNvPr id="106" name="文本框 28"/>
            <p:cNvSpPr txBox="1"/>
            <p:nvPr/>
          </p:nvSpPr>
          <p:spPr>
            <a:xfrm>
              <a:off x="1883622" y="2541675"/>
              <a:ext cx="168548" cy="524247"/>
            </a:xfrm>
            <a:custGeom>
              <a:avLst/>
              <a:gdLst/>
              <a:ahLst/>
              <a:cxnLst/>
              <a:rect l="l" t="t" r="r" b="b"/>
              <a:pathLst>
                <a:path w="168548" h="524247">
                  <a:moveTo>
                    <a:pt x="0" y="492249"/>
                  </a:moveTo>
                  <a:lnTo>
                    <a:pt x="106936" y="492249"/>
                  </a:lnTo>
                  <a:lnTo>
                    <a:pt x="75572" y="524247"/>
                  </a:lnTo>
                  <a:lnTo>
                    <a:pt x="0" y="524247"/>
                  </a:lnTo>
                  <a:close/>
                  <a:moveTo>
                    <a:pt x="139154" y="0"/>
                  </a:moveTo>
                  <a:lnTo>
                    <a:pt x="168548" y="0"/>
                  </a:lnTo>
                  <a:lnTo>
                    <a:pt x="168548" y="429391"/>
                  </a:lnTo>
                  <a:lnTo>
                    <a:pt x="133945" y="464693"/>
                  </a:lnTo>
                  <a:lnTo>
                    <a:pt x="133945" y="40555"/>
                  </a:lnTo>
                  <a:lnTo>
                    <a:pt x="14511" y="120178"/>
                  </a:lnTo>
                  <a:lnTo>
                    <a:pt x="14511" y="8557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>
            <a:xfrm flipH="1">
              <a:off x="1744057" y="2672185"/>
              <a:ext cx="616226" cy="616226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6308980" y="4287710"/>
            <a:ext cx="616226" cy="752516"/>
            <a:chOff x="1585160" y="4875973"/>
            <a:chExt cx="616226" cy="752516"/>
          </a:xfrm>
          <a:solidFill>
            <a:schemeClr val="bg1"/>
          </a:solidFill>
        </p:grpSpPr>
        <p:sp>
          <p:nvSpPr>
            <p:cNvPr id="109" name="文本框 34"/>
            <p:cNvSpPr txBox="1"/>
            <p:nvPr/>
          </p:nvSpPr>
          <p:spPr>
            <a:xfrm>
              <a:off x="1724725" y="4875973"/>
              <a:ext cx="302865" cy="530870"/>
            </a:xfrm>
            <a:custGeom>
              <a:avLst/>
              <a:gdLst/>
              <a:ahLst/>
              <a:cxnLst/>
              <a:rect l="l" t="t" r="r" b="b"/>
              <a:pathLst>
                <a:path w="302865" h="530870">
                  <a:moveTo>
                    <a:pt x="35346" y="403324"/>
                  </a:moveTo>
                  <a:cubicBezTo>
                    <a:pt x="40307" y="439539"/>
                    <a:pt x="53268" y="466142"/>
                    <a:pt x="74228" y="483134"/>
                  </a:cubicBezTo>
                  <a:cubicBezTo>
                    <a:pt x="84708" y="491629"/>
                    <a:pt x="97126" y="498001"/>
                    <a:pt x="111481" y="502249"/>
                  </a:cubicBezTo>
                  <a:lnTo>
                    <a:pt x="122047" y="503626"/>
                  </a:lnTo>
                  <a:lnTo>
                    <a:pt x="95342" y="530870"/>
                  </a:lnTo>
                  <a:lnTo>
                    <a:pt x="48555" y="507318"/>
                  </a:lnTo>
                  <a:cubicBezTo>
                    <a:pt x="21890" y="485862"/>
                    <a:pt x="5705" y="452810"/>
                    <a:pt x="0" y="408161"/>
                  </a:cubicBezTo>
                  <a:close/>
                  <a:moveTo>
                    <a:pt x="156641" y="0"/>
                  </a:moveTo>
                  <a:cubicBezTo>
                    <a:pt x="203026" y="0"/>
                    <a:pt x="238993" y="12217"/>
                    <a:pt x="264542" y="36649"/>
                  </a:cubicBezTo>
                  <a:cubicBezTo>
                    <a:pt x="290091" y="61082"/>
                    <a:pt x="302865" y="94878"/>
                    <a:pt x="302865" y="138038"/>
                  </a:cubicBezTo>
                  <a:cubicBezTo>
                    <a:pt x="302865" y="169292"/>
                    <a:pt x="293253" y="196267"/>
                    <a:pt x="274029" y="218964"/>
                  </a:cubicBezTo>
                  <a:cubicBezTo>
                    <a:pt x="254806" y="241660"/>
                    <a:pt x="229443" y="256357"/>
                    <a:pt x="197941" y="263054"/>
                  </a:cubicBezTo>
                  <a:lnTo>
                    <a:pt x="197941" y="264542"/>
                  </a:lnTo>
                  <a:cubicBezTo>
                    <a:pt x="234652" y="269255"/>
                    <a:pt x="263612" y="282774"/>
                    <a:pt x="284820" y="305098"/>
                  </a:cubicBezTo>
                  <a:lnTo>
                    <a:pt x="297347" y="324780"/>
                  </a:lnTo>
                  <a:lnTo>
                    <a:pt x="272702" y="349923"/>
                  </a:lnTo>
                  <a:lnTo>
                    <a:pt x="264356" y="331887"/>
                  </a:lnTo>
                  <a:cubicBezTo>
                    <a:pt x="253566" y="316012"/>
                    <a:pt x="237195" y="303858"/>
                    <a:pt x="215242" y="295424"/>
                  </a:cubicBezTo>
                  <a:cubicBezTo>
                    <a:pt x="193290" y="286990"/>
                    <a:pt x="167927" y="282774"/>
                    <a:pt x="139154" y="282774"/>
                  </a:cubicBezTo>
                  <a:lnTo>
                    <a:pt x="104179" y="282774"/>
                  </a:lnTo>
                  <a:lnTo>
                    <a:pt x="104179" y="248171"/>
                  </a:lnTo>
                  <a:lnTo>
                    <a:pt x="138038" y="248171"/>
                  </a:lnTo>
                  <a:cubicBezTo>
                    <a:pt x="163339" y="248171"/>
                    <a:pt x="186097" y="243582"/>
                    <a:pt x="206313" y="234405"/>
                  </a:cubicBezTo>
                  <a:cubicBezTo>
                    <a:pt x="226528" y="225227"/>
                    <a:pt x="241659" y="212638"/>
                    <a:pt x="251705" y="196639"/>
                  </a:cubicBezTo>
                  <a:cubicBezTo>
                    <a:pt x="261751" y="180640"/>
                    <a:pt x="266774" y="161851"/>
                    <a:pt x="266774" y="140271"/>
                  </a:cubicBezTo>
                  <a:cubicBezTo>
                    <a:pt x="266774" y="105048"/>
                    <a:pt x="257162" y="77949"/>
                    <a:pt x="237939" y="58973"/>
                  </a:cubicBezTo>
                  <a:cubicBezTo>
                    <a:pt x="218715" y="39998"/>
                    <a:pt x="191492" y="30510"/>
                    <a:pt x="156269" y="30510"/>
                  </a:cubicBezTo>
                  <a:cubicBezTo>
                    <a:pt x="122535" y="30510"/>
                    <a:pt x="95870" y="38944"/>
                    <a:pt x="76274" y="55811"/>
                  </a:cubicBezTo>
                  <a:cubicBezTo>
                    <a:pt x="56678" y="72678"/>
                    <a:pt x="45268" y="97111"/>
                    <a:pt x="42044" y="129109"/>
                  </a:cubicBezTo>
                  <a:lnTo>
                    <a:pt x="7069" y="125760"/>
                  </a:lnTo>
                  <a:cubicBezTo>
                    <a:pt x="11782" y="85080"/>
                    <a:pt x="27223" y="53950"/>
                    <a:pt x="53392" y="32370"/>
                  </a:cubicBezTo>
                  <a:cubicBezTo>
                    <a:pt x="79561" y="10790"/>
                    <a:pt x="113977" y="0"/>
                    <a:pt x="1566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 flipH="1">
              <a:off x="1585160" y="5012263"/>
              <a:ext cx="616226" cy="616226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/>
          <p:cNvGrpSpPr/>
          <p:nvPr/>
        </p:nvGrpSpPr>
        <p:grpSpPr>
          <a:xfrm>
            <a:off x="6317031" y="5403850"/>
            <a:ext cx="616226" cy="740729"/>
            <a:chOff x="7218749" y="4887760"/>
            <a:chExt cx="616226" cy="740729"/>
          </a:xfrm>
          <a:solidFill>
            <a:schemeClr val="bg1"/>
          </a:solidFill>
        </p:grpSpPr>
        <p:sp>
          <p:nvSpPr>
            <p:cNvPr id="112" name="文本框 52"/>
            <p:cNvSpPr txBox="1"/>
            <p:nvPr/>
          </p:nvSpPr>
          <p:spPr>
            <a:xfrm>
              <a:off x="7253575" y="4887760"/>
              <a:ext cx="338957" cy="476415"/>
            </a:xfrm>
            <a:custGeom>
              <a:avLst/>
              <a:gdLst/>
              <a:ahLst/>
              <a:cxnLst/>
              <a:rect l="l" t="t" r="r" b="b"/>
              <a:pathLst>
                <a:path w="338957" h="476415">
                  <a:moveTo>
                    <a:pt x="237753" y="55438"/>
                  </a:moveTo>
                  <a:lnTo>
                    <a:pt x="37580" y="363885"/>
                  </a:lnTo>
                  <a:lnTo>
                    <a:pt x="237753" y="363885"/>
                  </a:lnTo>
                  <a:close/>
                  <a:moveTo>
                    <a:pt x="238125" y="0"/>
                  </a:moveTo>
                  <a:lnTo>
                    <a:pt x="272728" y="0"/>
                  </a:lnTo>
                  <a:lnTo>
                    <a:pt x="272728" y="363885"/>
                  </a:lnTo>
                  <a:lnTo>
                    <a:pt x="338957" y="363885"/>
                  </a:lnTo>
                  <a:lnTo>
                    <a:pt x="338957" y="373165"/>
                  </a:lnTo>
                  <a:lnTo>
                    <a:pt x="318148" y="394394"/>
                  </a:lnTo>
                  <a:lnTo>
                    <a:pt x="272728" y="394394"/>
                  </a:lnTo>
                  <a:lnTo>
                    <a:pt x="272728" y="440733"/>
                  </a:lnTo>
                  <a:lnTo>
                    <a:pt x="237753" y="476415"/>
                  </a:lnTo>
                  <a:lnTo>
                    <a:pt x="237753" y="394394"/>
                  </a:lnTo>
                  <a:lnTo>
                    <a:pt x="0" y="394394"/>
                  </a:lnTo>
                  <a:lnTo>
                    <a:pt x="0" y="36611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13" name="直接连接符 112"/>
            <p:cNvCxnSpPr/>
            <p:nvPr/>
          </p:nvCxnSpPr>
          <p:spPr>
            <a:xfrm flipH="1">
              <a:off x="7218749" y="5012263"/>
              <a:ext cx="616226" cy="616226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组合 115"/>
          <p:cNvGrpSpPr/>
          <p:nvPr/>
        </p:nvGrpSpPr>
        <p:grpSpPr>
          <a:xfrm>
            <a:off x="6274594" y="3122671"/>
            <a:ext cx="616226" cy="801414"/>
            <a:chOff x="1488132" y="2533861"/>
            <a:chExt cx="616226" cy="801414"/>
          </a:xfrm>
          <a:solidFill>
            <a:schemeClr val="bg1"/>
          </a:solidFill>
        </p:grpSpPr>
        <p:sp>
          <p:nvSpPr>
            <p:cNvPr id="117" name="文本框 41"/>
            <p:cNvSpPr txBox="1"/>
            <p:nvPr/>
          </p:nvSpPr>
          <p:spPr>
            <a:xfrm>
              <a:off x="1666675" y="2533861"/>
              <a:ext cx="299888" cy="532061"/>
            </a:xfrm>
            <a:custGeom>
              <a:avLst/>
              <a:gdLst/>
              <a:ahLst/>
              <a:cxnLst/>
              <a:rect l="l" t="t" r="r" b="b"/>
              <a:pathLst>
                <a:path w="299888" h="532061">
                  <a:moveTo>
                    <a:pt x="155897" y="0"/>
                  </a:moveTo>
                  <a:cubicBezTo>
                    <a:pt x="200297" y="0"/>
                    <a:pt x="235396" y="11721"/>
                    <a:pt x="261193" y="35161"/>
                  </a:cubicBezTo>
                  <a:cubicBezTo>
                    <a:pt x="286990" y="58601"/>
                    <a:pt x="299888" y="91158"/>
                    <a:pt x="299888" y="132829"/>
                  </a:cubicBezTo>
                  <a:cubicBezTo>
                    <a:pt x="299888" y="157138"/>
                    <a:pt x="296230" y="178966"/>
                    <a:pt x="288912" y="198314"/>
                  </a:cubicBezTo>
                  <a:cubicBezTo>
                    <a:pt x="281595" y="217661"/>
                    <a:pt x="269627" y="237505"/>
                    <a:pt x="253007" y="257845"/>
                  </a:cubicBezTo>
                  <a:cubicBezTo>
                    <a:pt x="236388" y="278185"/>
                    <a:pt x="209227" y="305222"/>
                    <a:pt x="171524" y="338956"/>
                  </a:cubicBezTo>
                  <a:cubicBezTo>
                    <a:pt x="140518" y="366490"/>
                    <a:pt x="114163" y="393093"/>
                    <a:pt x="92459" y="418765"/>
                  </a:cubicBezTo>
                  <a:cubicBezTo>
                    <a:pt x="70755" y="444438"/>
                    <a:pt x="53826" y="471289"/>
                    <a:pt x="41672" y="499319"/>
                  </a:cubicBezTo>
                  <a:lnTo>
                    <a:pt x="120315" y="499319"/>
                  </a:lnTo>
                  <a:lnTo>
                    <a:pt x="88222" y="532061"/>
                  </a:lnTo>
                  <a:lnTo>
                    <a:pt x="0" y="532061"/>
                  </a:lnTo>
                  <a:lnTo>
                    <a:pt x="0" y="506388"/>
                  </a:lnTo>
                  <a:cubicBezTo>
                    <a:pt x="13642" y="472158"/>
                    <a:pt x="31750" y="440408"/>
                    <a:pt x="54322" y="411138"/>
                  </a:cubicBezTo>
                  <a:cubicBezTo>
                    <a:pt x="76894" y="381868"/>
                    <a:pt x="107156" y="350863"/>
                    <a:pt x="145107" y="318120"/>
                  </a:cubicBezTo>
                  <a:cubicBezTo>
                    <a:pt x="189755" y="279425"/>
                    <a:pt x="220575" y="247365"/>
                    <a:pt x="237566" y="221940"/>
                  </a:cubicBezTo>
                  <a:cubicBezTo>
                    <a:pt x="254558" y="196515"/>
                    <a:pt x="263053" y="168300"/>
                    <a:pt x="263053" y="137294"/>
                  </a:cubicBezTo>
                  <a:cubicBezTo>
                    <a:pt x="263053" y="104056"/>
                    <a:pt x="253379" y="78011"/>
                    <a:pt x="234032" y="59159"/>
                  </a:cubicBezTo>
                  <a:cubicBezTo>
                    <a:pt x="214684" y="40308"/>
                    <a:pt x="188267" y="30882"/>
                    <a:pt x="154781" y="30882"/>
                  </a:cubicBezTo>
                  <a:cubicBezTo>
                    <a:pt x="125015" y="30882"/>
                    <a:pt x="99653" y="39998"/>
                    <a:pt x="78693" y="58229"/>
                  </a:cubicBezTo>
                  <a:cubicBezTo>
                    <a:pt x="57733" y="76461"/>
                    <a:pt x="45640" y="101327"/>
                    <a:pt x="42416" y="132829"/>
                  </a:cubicBezTo>
                  <a:lnTo>
                    <a:pt x="6697" y="126876"/>
                  </a:lnTo>
                  <a:cubicBezTo>
                    <a:pt x="10418" y="88925"/>
                    <a:pt x="25797" y="58291"/>
                    <a:pt x="52834" y="34975"/>
                  </a:cubicBezTo>
                  <a:cubicBezTo>
                    <a:pt x="79871" y="11659"/>
                    <a:pt x="114225" y="0"/>
                    <a:pt x="15589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6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 flipH="1">
              <a:off x="1488132" y="2719049"/>
              <a:ext cx="616226" cy="616226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20"/>
          <p:cNvSpPr>
            <a:spLocks noChangeArrowheads="1"/>
          </p:cNvSpPr>
          <p:nvPr/>
        </p:nvSpPr>
        <p:spPr bwMode="auto">
          <a:xfrm>
            <a:off x="7170722" y="1974850"/>
            <a:ext cx="3600000" cy="549591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Intro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36" name="TextBox 19"/>
          <p:cNvSpPr>
            <a:spLocks noChangeArrowheads="1"/>
          </p:cNvSpPr>
          <p:nvPr/>
        </p:nvSpPr>
        <p:spPr bwMode="auto">
          <a:xfrm>
            <a:off x="7170722" y="3092450"/>
            <a:ext cx="3600000" cy="549591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Perform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TextBox 22"/>
          <p:cNvSpPr>
            <a:spLocks noChangeArrowheads="1"/>
          </p:cNvSpPr>
          <p:nvPr/>
        </p:nvSpPr>
        <p:spPr bwMode="auto">
          <a:xfrm>
            <a:off x="7170722" y="4210050"/>
            <a:ext cx="3600000" cy="549591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Code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25"/>
          <p:cNvSpPr>
            <a:spLocks noChangeArrowheads="1"/>
          </p:cNvSpPr>
          <p:nvPr/>
        </p:nvSpPr>
        <p:spPr bwMode="auto">
          <a:xfrm>
            <a:off x="7170722" y="5327650"/>
            <a:ext cx="3600000" cy="413085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Q&amp;A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bldLvl="0" animBg="1"/>
      <p:bldP spid="36" grpId="0" bldLvl="0" animBg="1"/>
      <p:bldP spid="37" grpId="0" bldLvl="0" animBg="1"/>
      <p:bldP spid="38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3"/>
          <p:cNvSpPr txBox="1"/>
          <p:nvPr/>
        </p:nvSpPr>
        <p:spPr>
          <a:xfrm>
            <a:off x="1115695" y="804545"/>
            <a:ext cx="1087755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dea</a:t>
            </a:r>
            <a:endParaRPr lang="en-US" altLang="zh-CN" sz="2400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516994" y="603250"/>
            <a:ext cx="576000" cy="576000"/>
          </a:xfrm>
          <a:prstGeom prst="roundRect">
            <a:avLst/>
          </a:prstGeom>
          <a:noFill/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20"/>
          <p:cNvSpPr>
            <a:spLocks noChangeArrowheads="1"/>
          </p:cNvSpPr>
          <p:nvPr/>
        </p:nvSpPr>
        <p:spPr bwMode="auto">
          <a:xfrm>
            <a:off x="0" y="1064895"/>
            <a:ext cx="8928735" cy="6242946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我的脑海中，进行着一场葬礼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悼念者络绎不绝，不停地走着、踩踏着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直到仪式的氛围渐浓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当所有人入座，仪式开始;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敲鼓的声音沉重有力，敲打着，敲打着，敲打着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直到我的意识变得麻木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我听见他们抬起棺材，沉重的脚步，摇摇晃晃；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我的灵魂，吱呀作响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四周，丧钟响起；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天堂，就像一个铃铛；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存在，仅剩下一只耳朵。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安静如我，如同异类，在此孤独，在此腐朽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失去依靠，理性开始崩塌，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我从高处坠落，跌入一个又一个世界……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7" name="TextBox 20"/>
          <p:cNvSpPr>
            <a:spLocks noChangeArrowheads="1"/>
          </p:cNvSpPr>
          <p:nvPr/>
        </p:nvSpPr>
        <p:spPr bwMode="auto">
          <a:xfrm>
            <a:off x="5476875" y="-103505"/>
            <a:ext cx="5360670" cy="7575047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I felt a Funeral, in my Brain,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Mourners to and fro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Kept treading - treading - till it seemed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That Sense was breaking through -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when they all were seated,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 Service, like a Drum -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Kept beating - beating - till I thought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My mind was going numb -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then I heard them lift a Box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creak across my Soul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With those same Boots of Lead, again,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Then Space - began to toll,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As all the Heavens were a Bell,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Being, but an Ear,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I, and Silence, some strange Race,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Wrecked, solitary, here -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then a Plank in Reason, broke,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I dropped down, and down -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hit a World, at every plunge,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And Finished knowing - then -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BY EMILY DICKINSON</a:t>
            </a:r>
            <a:endParaRPr lang="en-US" sz="18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" grpId="0" bldLvl="0" animBg="1"/>
      <p:bldP spid="6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3740" y="2190115"/>
            <a:ext cx="2191385" cy="2922270"/>
          </a:xfrm>
          <a:prstGeom prst="rect">
            <a:avLst/>
          </a:prstGeom>
        </p:spPr>
      </p:pic>
      <p:sp>
        <p:nvSpPr>
          <p:cNvPr id="35" name="TextBox 20"/>
          <p:cNvSpPr>
            <a:spLocks noChangeArrowheads="1"/>
          </p:cNvSpPr>
          <p:nvPr/>
        </p:nvSpPr>
        <p:spPr bwMode="auto">
          <a:xfrm>
            <a:off x="5857875" y="2729230"/>
            <a:ext cx="4977765" cy="2459568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Name: Goose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Age: No recorder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Symptom: Depression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Tel: xxx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83" name="文本框 3"/>
          <p:cNvSpPr txBox="1"/>
          <p:nvPr/>
        </p:nvSpPr>
        <p:spPr>
          <a:xfrm>
            <a:off x="1064260" y="804545"/>
            <a:ext cx="145796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oncepts</a:t>
            </a:r>
            <a:endParaRPr lang="en-US" altLang="zh-CN" sz="2400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16994" y="603250"/>
            <a:ext cx="576000" cy="576000"/>
          </a:xfrm>
          <a:prstGeom prst="roundRect">
            <a:avLst/>
          </a:prstGeom>
          <a:noFill/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83" grpId="0"/>
      <p:bldP spid="8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064260" y="804545"/>
            <a:ext cx="145796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ts val="2500"/>
              </a:lnSpc>
              <a:defRPr/>
            </a:pPr>
            <a:r>
              <a:rPr lang="en-US" altLang="zh-CN" sz="2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ode</a:t>
            </a:r>
            <a:endParaRPr lang="en-US" altLang="zh-CN" sz="2400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6994" y="603250"/>
            <a:ext cx="576000" cy="576000"/>
          </a:xfrm>
          <a:prstGeom prst="roundRect">
            <a:avLst/>
          </a:prstGeom>
          <a:noFill/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20"/>
          <p:cNvSpPr>
            <a:spLocks noChangeArrowheads="1"/>
          </p:cNvSpPr>
          <p:nvPr/>
        </p:nvSpPr>
        <p:spPr bwMode="auto">
          <a:xfrm>
            <a:off x="415925" y="3103245"/>
            <a:ext cx="3197225" cy="481332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Structure: scene 0 to 7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5" name="TextBox 20"/>
          <p:cNvSpPr>
            <a:spLocks noChangeArrowheads="1"/>
          </p:cNvSpPr>
          <p:nvPr/>
        </p:nvSpPr>
        <p:spPr bwMode="auto">
          <a:xfrm>
            <a:off x="3613150" y="972185"/>
            <a:ext cx="4937125" cy="484582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1. Class of some animation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7" name="TextBox 20"/>
          <p:cNvSpPr>
            <a:spLocks noChangeArrowheads="1"/>
          </p:cNvSpPr>
          <p:nvPr/>
        </p:nvSpPr>
        <p:spPr bwMode="auto">
          <a:xfrm>
            <a:off x="3613150" y="2868295"/>
            <a:ext cx="3197225" cy="481332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2. Sounds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8" name="TextBox 20"/>
          <p:cNvSpPr>
            <a:spLocks noChangeArrowheads="1"/>
          </p:cNvSpPr>
          <p:nvPr/>
        </p:nvSpPr>
        <p:spPr bwMode="auto">
          <a:xfrm>
            <a:off x="3613150" y="4486275"/>
            <a:ext cx="3197225" cy="481332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3. Lines 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9" name="TextBox 20"/>
          <p:cNvSpPr>
            <a:spLocks noChangeArrowheads="1"/>
          </p:cNvSpPr>
          <p:nvPr/>
        </p:nvSpPr>
        <p:spPr bwMode="auto">
          <a:xfrm>
            <a:off x="3613150" y="5965190"/>
            <a:ext cx="3197225" cy="481332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4. Interactive emotion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10" name="TextBox 20"/>
          <p:cNvSpPr>
            <a:spLocks noChangeArrowheads="1"/>
          </p:cNvSpPr>
          <p:nvPr/>
        </p:nvSpPr>
        <p:spPr bwMode="auto">
          <a:xfrm>
            <a:off x="7482840" y="120650"/>
            <a:ext cx="4937125" cy="2527704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particle system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drawsubsection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shader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elastic force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map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...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11" name="TextBox 20"/>
          <p:cNvSpPr>
            <a:spLocks noChangeArrowheads="1"/>
          </p:cNvSpPr>
          <p:nvPr/>
        </p:nvSpPr>
        <p:spPr bwMode="auto">
          <a:xfrm>
            <a:off x="7482840" y="2216785"/>
            <a:ext cx="4937125" cy="2498014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background music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reciting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drum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pace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morning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...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12" name="TextBox 20"/>
          <p:cNvSpPr>
            <a:spLocks noChangeArrowheads="1"/>
          </p:cNvSpPr>
          <p:nvPr/>
        </p:nvSpPr>
        <p:spPr bwMode="auto">
          <a:xfrm>
            <a:off x="7590155" y="4486275"/>
            <a:ext cx="4937125" cy="481332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draw lines in each scene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  <p:sp>
        <p:nvSpPr>
          <p:cNvPr id="13" name="TextBox 20"/>
          <p:cNvSpPr>
            <a:spLocks noChangeArrowheads="1"/>
          </p:cNvSpPr>
          <p:nvPr/>
        </p:nvSpPr>
        <p:spPr bwMode="auto">
          <a:xfrm>
            <a:off x="7482840" y="5255895"/>
            <a:ext cx="4937125" cy="1504518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mouseclick 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key-up/down/left/right/space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key-abcdeg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mousedrag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bldLvl="0" animBg="1"/>
      <p:bldP spid="5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3"/>
          <p:cNvSpPr txBox="1"/>
          <p:nvPr/>
        </p:nvSpPr>
        <p:spPr>
          <a:xfrm>
            <a:off x="1064260" y="804545"/>
            <a:ext cx="145796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rototype</a:t>
            </a:r>
            <a:endParaRPr lang="en-US" altLang="zh-CN" sz="2400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516994" y="603250"/>
            <a:ext cx="576000" cy="576000"/>
          </a:xfrm>
          <a:prstGeom prst="roundRect">
            <a:avLst/>
          </a:prstGeom>
          <a:noFill/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3585" y="1272540"/>
            <a:ext cx="3701415" cy="277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4700" y="1272540"/>
            <a:ext cx="3757295" cy="277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68995" y="1274445"/>
            <a:ext cx="3757295" cy="277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3585" y="4140200"/>
            <a:ext cx="3701415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4700" y="4140200"/>
            <a:ext cx="375793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68995" y="4140200"/>
            <a:ext cx="3757295" cy="281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3"/>
          <p:cNvSpPr txBox="1"/>
          <p:nvPr/>
        </p:nvSpPr>
        <p:spPr>
          <a:xfrm>
            <a:off x="1064260" y="804545"/>
            <a:ext cx="145796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ts val="2500"/>
              </a:lnSpc>
              <a:defRPr/>
            </a:pPr>
            <a:r>
              <a:rPr lang="en-US" altLang="zh-CN" sz="2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ealize</a:t>
            </a:r>
            <a:endParaRPr lang="en-US" altLang="zh-CN" sz="2400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16994" y="603250"/>
            <a:ext cx="576000" cy="576000"/>
          </a:xfrm>
          <a:prstGeom prst="roundRect">
            <a:avLst/>
          </a:prstGeom>
          <a:noFill/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R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1044575"/>
            <a:ext cx="7883525" cy="58108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05" y="1044575"/>
            <a:ext cx="7722870" cy="5816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505" y="1044575"/>
            <a:ext cx="7722870" cy="5848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505" y="1088390"/>
            <a:ext cx="7738745" cy="58051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2505" y="1044575"/>
            <a:ext cx="7861935" cy="5863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2505" y="1044575"/>
            <a:ext cx="7789545" cy="58870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2505" y="1044575"/>
            <a:ext cx="7609840" cy="5897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2505" y="1044575"/>
            <a:ext cx="7839710" cy="5897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064260" y="804545"/>
            <a:ext cx="1457960" cy="54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ts val="2500"/>
              </a:lnSpc>
              <a:defRPr/>
            </a:pPr>
            <a:r>
              <a:rPr lang="en-US" altLang="zh-CN" sz="2400" kern="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&amp;A</a:t>
            </a:r>
            <a:endParaRPr lang="en-US" altLang="zh-CN" sz="2400" kern="0" dirty="0" smtClea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6994" y="603250"/>
            <a:ext cx="576000" cy="576000"/>
          </a:xfrm>
          <a:prstGeom prst="roundRect">
            <a:avLst/>
          </a:prstGeom>
          <a:noFill/>
          <a:ln cap="rnd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5400" b="1" dirty="0">
                <a:solidFill>
                  <a:schemeClr val="bg1">
                    <a:lumMod val="95000"/>
                  </a:schemeClr>
                </a:solidFill>
              </a:rPr>
              <a:t>Q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20"/>
          <p:cNvSpPr>
            <a:spLocks noChangeArrowheads="1"/>
          </p:cNvSpPr>
          <p:nvPr/>
        </p:nvSpPr>
        <p:spPr bwMode="auto">
          <a:xfrm>
            <a:off x="2441575" y="2533650"/>
            <a:ext cx="5199380" cy="1368000"/>
          </a:xfrm>
          <a:prstGeom prst="roundRect">
            <a:avLst/>
          </a:prstGeom>
          <a:noFill/>
          <a:ln>
            <a:noFill/>
          </a:ln>
          <a:effectLst/>
        </p:spPr>
        <p:txBody>
          <a:bodyPr wrap="square" lIns="127047" tIns="63523" rIns="127047" bIns="63523">
            <a:spAutoFit/>
          </a:bodyPr>
          <a:p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方正风雅宋简体"/>
              </a:rPr>
              <a:t>If you have any questions, feel free to ask me!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方正风雅宋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ldLvl="0" animBg="1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47"/>
            <a:ext cx="12701588" cy="7150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270" y="3657136"/>
            <a:ext cx="4383087" cy="271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50632">
            <a:off x="9095747" y="1901763"/>
            <a:ext cx="2761751" cy="171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1245394" y="2571845"/>
            <a:ext cx="1598057" cy="819653"/>
            <a:chOff x="885943" y="3276000"/>
            <a:chExt cx="1598057" cy="819653"/>
          </a:xfrm>
        </p:grpSpPr>
        <p:grpSp>
          <p:nvGrpSpPr>
            <p:cNvPr id="11" name="组合 10"/>
            <p:cNvGrpSpPr/>
            <p:nvPr/>
          </p:nvGrpSpPr>
          <p:grpSpPr>
            <a:xfrm>
              <a:off x="885943" y="3276000"/>
              <a:ext cx="1598057" cy="819653"/>
              <a:chOff x="885943" y="3276000"/>
              <a:chExt cx="1598057" cy="819653"/>
            </a:xfrm>
          </p:grpSpPr>
          <p:sp>
            <p:nvSpPr>
              <p:cNvPr id="13" name="等腰三角形 12"/>
              <p:cNvSpPr/>
              <p:nvPr/>
            </p:nvSpPr>
            <p:spPr>
              <a:xfrm rot="12420000">
                <a:off x="885943" y="3663653"/>
                <a:ext cx="1404000" cy="432000"/>
              </a:xfrm>
              <a:prstGeom prst="triangle">
                <a:avLst>
                  <a:gd name="adj" fmla="val 30341"/>
                </a:avLst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67000">
                    <a:schemeClr val="bg1">
                      <a:lumMod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12420000" flipV="1">
                <a:off x="1080000" y="3276000"/>
                <a:ext cx="1404000" cy="432000"/>
              </a:xfrm>
              <a:prstGeom prst="triangle">
                <a:avLst>
                  <a:gd name="adj" fmla="val 30341"/>
                </a:avLst>
              </a:prstGeom>
              <a:gradFill flip="none" rotWithShape="1"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67000">
                    <a:schemeClr val="bg1">
                      <a:lumMod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>
              <a:endCxn id="14" idx="2"/>
            </p:cNvCxnSpPr>
            <p:nvPr/>
          </p:nvCxnSpPr>
          <p:spPr>
            <a:xfrm>
              <a:off x="1058451" y="3368494"/>
              <a:ext cx="1250974" cy="634665"/>
            </a:xfrm>
            <a:prstGeom prst="line">
              <a:avLst/>
            </a:prstGeom>
            <a:ln w="1905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50000">
                    <a:schemeClr val="tx1">
                      <a:lumMod val="50000"/>
                      <a:lumOff val="50000"/>
                    </a:schemeClr>
                  </a:gs>
                  <a:gs pos="80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</a:ln>
            <a:effectLst>
              <a:glow>
                <a:schemeClr val="accent1"/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189106" y="1617911"/>
            <a:ext cx="1268413" cy="6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33051">
            <a:off x="11343174" y="3619414"/>
            <a:ext cx="884665" cy="47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215503">
            <a:off x="9567890" y="4137425"/>
            <a:ext cx="1268413" cy="67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8181">
            <a:off x="10220407" y="5327650"/>
            <a:ext cx="954081" cy="5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01156">
            <a:off x="2180721" y="5125091"/>
            <a:ext cx="1133238" cy="50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589348">
            <a:off x="2209865" y="1323935"/>
            <a:ext cx="846964" cy="450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2443">
            <a:off x="595180" y="1723759"/>
            <a:ext cx="627489" cy="30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4836">
            <a:off x="10317021" y="2275677"/>
            <a:ext cx="394055" cy="19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96370">
            <a:off x="10673468" y="2033693"/>
            <a:ext cx="304526" cy="14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05944" y="2124531"/>
            <a:ext cx="6124575" cy="223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900" dirty="0" smtClean="0">
                <a:solidFill>
                  <a:schemeClr val="bg1">
                    <a:lumMod val="95000"/>
                  </a:schemeClr>
                </a:solidFill>
                <a:latin typeface="汉真广标" pitchFamily="49" charset="-122"/>
                <a:ea typeface="汉真广标" pitchFamily="49" charset="-122"/>
              </a:rPr>
              <a:t>Thanks</a:t>
            </a:r>
            <a:endParaRPr lang="en-US" sz="13900" dirty="0" smtClean="0">
              <a:solidFill>
                <a:schemeClr val="bg1">
                  <a:lumMod val="95000"/>
                </a:schemeClr>
              </a:solidFill>
              <a:latin typeface="汉真广标" pitchFamily="49" charset="-122"/>
              <a:ea typeface="汉真广标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94" y="3749321"/>
            <a:ext cx="406349" cy="419048"/>
          </a:xfrm>
          <a:prstGeom prst="rect">
            <a:avLst/>
          </a:prstGeom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97895">
            <a:off x="709203" y="3563435"/>
            <a:ext cx="511314" cy="24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6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6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9" decel="6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3" decel="6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6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3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3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6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5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默认设计模板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1281</Words>
  <Application>WPS 演示</Application>
  <PresentationFormat>自定义</PresentationFormat>
  <Paragraphs>142</Paragraphs>
  <Slides>9</Slides>
  <Notes>30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Rockwell</vt:lpstr>
      <vt:lpstr>汉真广标</vt:lpstr>
      <vt:lpstr>微软雅黑</vt:lpstr>
      <vt:lpstr>黑体</vt:lpstr>
      <vt:lpstr>Baby Blocks</vt:lpstr>
      <vt:lpstr>Segoe Print</vt:lpstr>
      <vt:lpstr>微软雅黑 Light</vt:lpstr>
      <vt:lpstr>方正风雅宋简体</vt:lpstr>
      <vt:lpstr>Arial Unicode MS</vt:lpstr>
      <vt:lpstr>Calibri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Rosemary</cp:lastModifiedBy>
  <cp:revision>4</cp:revision>
  <cp:lastPrinted>2113-01-01T00:00:00Z</cp:lastPrinted>
  <dcterms:created xsi:type="dcterms:W3CDTF">2020-11-22T16:33:00Z</dcterms:created>
  <dcterms:modified xsi:type="dcterms:W3CDTF">2020-11-23T10:13:28Z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2052-11.1.0.10132</vt:lpwstr>
  </property>
</Properties>
</file>