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a8833edf5be201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D45B-52B0-4D8D-94FA-65069C4F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C400C-8B2C-4CBF-B2A4-21B87FEF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691AA-2407-4A9F-91B3-EDEBF2DF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701C5-E4FB-4C4B-9338-97D20544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AC72F-BAC9-46EC-82AD-5DDC88D4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1C38-FEF6-42BF-9244-FF39A348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385CAF-3BB9-4691-92CB-FDCFBFC0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17EFB-820A-4FB5-8D6D-CA35B46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A30BD-A476-408B-B3E5-CC95093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ED906-7C15-48E2-881B-637FCC67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9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2319E6-3322-4A63-848E-2FE5190D5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0354D-2360-4767-BD1B-61333470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E491C-03AE-45F0-AE10-FD1807FD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92BC4-6C97-44D1-A680-E062F350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E204E-48D7-4DA2-957B-37D29C0D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9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62197-0A37-41DA-AE4F-E23F8746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9F534-BA38-4E8A-AF22-545301E3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2950C-FD7D-420F-88CA-10E8E760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23F1F-6021-478B-9E73-F8A8AE8E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481DC-867C-48DE-A910-D42BB0A4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F89A-8AF2-486B-8B3F-2066166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494CA-1705-40D2-9C92-C2E7A419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4D93A-3060-48E6-AA89-0385045D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EEC5F-8EEB-4597-8FF7-E2D1E136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4DFE-8982-4D37-90A8-F1469D7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443E2-798C-4ADB-B94E-6A5D49F2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1B632-87CD-4834-BF9B-809A959E6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8B27D-03CA-4C94-B123-E9E1D847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5EF2-E818-4A3F-B138-8193A72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85FAF-FF66-4E19-9C61-E27D1522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3FB76-DCB7-4BE0-898B-EAE64799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8606-AA27-400F-896D-C285A278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86780-197E-4ACB-B6A7-FCDF64F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20419-A19E-4D71-B626-C566CE6D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0C15DC-754F-40A1-A3BC-0BACE454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D5EA30-FC7B-4448-8770-0A046F83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543825-12E1-4E04-B39F-03E4E5C1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DE27AA-35A2-467B-A54F-71C04A87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1CFA7-A2F0-4D34-AA6D-B3753C50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0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5A349-E207-4D8C-876C-A0914550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5F0BA-116D-405D-A94F-E27513F4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61F7B6-B476-433F-B281-CDC9D558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805C0-AC82-40E0-87F0-8FCCC12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46314E-7B68-49D9-A985-8C072FD3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55C157-FB03-4682-9499-F851A8E8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4498C-103C-4346-BEB9-9B14DCD2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4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F469-9A02-43A8-AB3E-D198C3FD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4CFB8-A446-4978-8E69-F521C858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F63A34-0B93-409F-857B-D1C6FADE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2BD08-5DF2-46D4-B54A-0F32AAFA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5CEB7-9E11-482D-A000-79B1A5F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8FC44-66B9-4D4F-B844-822793AF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5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97B3-A140-4081-B61E-FD5F74F4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BEF05-9C93-4025-9DBC-5EDEE09ED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B1196-63D9-4D07-917D-58F17F20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93FEF-5C53-4496-8C76-B02B01C9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CA066-3E30-421B-BF34-1F883CC3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5D6DC-5CA2-499F-9BDD-3CD3FED8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29571E-D698-4D2D-B26E-63A6B10B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702E3C-83B8-4309-B5C5-757CDD1C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DA9EB-6BF5-424F-B83F-AF886CA4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99CB-E4CB-43C1-B12A-DE7C0B734EA7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EE338-1572-4EAA-B336-0A0F5620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02701-5BBA-492D-96EF-9CC61E14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4415-488B-4A69-BC8A-2CF4EED5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4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D3C310-7DD5-4078-8295-E0E8234D9B81}"/>
              </a:ext>
            </a:extLst>
          </p:cNvPr>
          <p:cNvSpPr/>
          <p:nvPr/>
        </p:nvSpPr>
        <p:spPr>
          <a:xfrm>
            <a:off x="2124893" y="1021079"/>
            <a:ext cx="7889942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5F5DDC-B39C-486A-A2A3-4B6B35672E81}"/>
              </a:ext>
            </a:extLst>
          </p:cNvPr>
          <p:cNvSpPr/>
          <p:nvPr/>
        </p:nvSpPr>
        <p:spPr>
          <a:xfrm>
            <a:off x="6844931" y="3914502"/>
            <a:ext cx="180265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32E41-A49A-49F9-8C1C-0A76BA5E57B0}"/>
              </a:ext>
            </a:extLst>
          </p:cNvPr>
          <p:cNvSpPr/>
          <p:nvPr/>
        </p:nvSpPr>
        <p:spPr>
          <a:xfrm>
            <a:off x="5808614" y="2950029"/>
            <a:ext cx="1615428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1815AA-C460-4F03-8556-2379186DB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6CCB507-7D3E-48B2-92BC-FFBCA6320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5200FC-7E91-4DA4-AC5D-C448290A8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17D8E2-907E-4AB5-A727-0EC802B56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/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A8416D-B2DC-4F64-9741-D1C31233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0" y="1988821"/>
                <a:ext cx="1767845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/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DD92BD-E923-4FEF-8F2A-FFDEF3A5D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3914502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/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8552F2-F60B-4560-9DD5-CE15FC9D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2" y="2950029"/>
                <a:ext cx="766357" cy="957942"/>
              </a:xfrm>
              <a:prstGeom prst="rect">
                <a:avLst/>
              </a:prstGeom>
              <a:blipFill>
                <a:blip r:embed="rId8"/>
                <a:stretch>
                  <a:fillRect l="-5512" r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/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0B559-3910-453A-8A68-4194082DF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553" y="1985554"/>
                <a:ext cx="853444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/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C721AA9-5E1F-44D5-B41D-4DE4B9689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42" y="2938595"/>
                <a:ext cx="1245329" cy="9710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/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005465-F87E-45CA-B3AD-795C11B3D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819" y="1030878"/>
                <a:ext cx="1461755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/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16E645-95ED-48A5-8556-C0ACE490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1" y="1027612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/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D3A0000-6B55-4561-A95D-2DB1DC14E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955" y="3901437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7CFC05A-C94E-45CE-8C1F-D961B295D787}"/>
              </a:ext>
            </a:extLst>
          </p:cNvPr>
          <p:cNvCxnSpPr/>
          <p:nvPr/>
        </p:nvCxnSpPr>
        <p:spPr>
          <a:xfrm flipV="1">
            <a:off x="2124893" y="197902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9FA197-E1B4-4A21-9CC7-5BA0995999A5}"/>
              </a:ext>
            </a:extLst>
          </p:cNvPr>
          <p:cNvCxnSpPr/>
          <p:nvPr/>
        </p:nvCxnSpPr>
        <p:spPr>
          <a:xfrm flipV="1">
            <a:off x="2124893" y="2936962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97B8C2E-B634-4FBD-86D5-9B7960E5DE95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49E1099-1021-8941-98C3-0345EE3D4C8B}"/>
              </a:ext>
            </a:extLst>
          </p:cNvPr>
          <p:cNvSpPr txBox="1"/>
          <p:nvPr/>
        </p:nvSpPr>
        <p:spPr>
          <a:xfrm>
            <a:off x="1484942" y="13268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0FB4EA-B075-D04C-9846-369211AE8581}"/>
              </a:ext>
            </a:extLst>
          </p:cNvPr>
          <p:cNvSpPr txBox="1"/>
          <p:nvPr/>
        </p:nvSpPr>
        <p:spPr>
          <a:xfrm>
            <a:off x="1457252" y="22831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EF8829-4586-1642-B1B4-28CC504B1082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E9EDA7-AF37-2042-8A16-BA9F0223CA9F}"/>
              </a:ext>
            </a:extLst>
          </p:cNvPr>
          <p:cNvSpPr txBox="1"/>
          <p:nvPr/>
        </p:nvSpPr>
        <p:spPr>
          <a:xfrm>
            <a:off x="1456914" y="42088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56F7B8-B13C-4872-AAB6-4242101FC0CE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6EA42B0-C9F9-4993-BB15-5A56EF66A79E}"/>
              </a:ext>
            </a:extLst>
          </p:cNvPr>
          <p:cNvSpPr txBox="1"/>
          <p:nvPr/>
        </p:nvSpPr>
        <p:spPr>
          <a:xfrm>
            <a:off x="9344275" y="524987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15876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685954-DCDE-412E-8D10-0BDC1D892755}"/>
              </a:ext>
            </a:extLst>
          </p:cNvPr>
          <p:cNvSpPr/>
          <p:nvPr/>
        </p:nvSpPr>
        <p:spPr>
          <a:xfrm>
            <a:off x="2124892" y="1021079"/>
            <a:ext cx="7968333" cy="38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0A1C20-901F-4061-809C-1F76FFC8C0A9}"/>
              </a:ext>
            </a:extLst>
          </p:cNvPr>
          <p:cNvSpPr/>
          <p:nvPr/>
        </p:nvSpPr>
        <p:spPr>
          <a:xfrm>
            <a:off x="6836225" y="3917771"/>
            <a:ext cx="2229390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0B23C7A-27C1-47FB-9739-55F412D382EC}"/>
              </a:ext>
            </a:extLst>
          </p:cNvPr>
          <p:cNvSpPr/>
          <p:nvPr/>
        </p:nvSpPr>
        <p:spPr>
          <a:xfrm>
            <a:off x="5808613" y="2950029"/>
            <a:ext cx="2229391" cy="951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/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4A832E-5F8F-4559-BEF9-C32C29D8D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985554"/>
                <a:ext cx="1628503" cy="957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/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4065B-B612-4093-B3A3-31E683EC3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93" y="1027612"/>
                <a:ext cx="1027610" cy="957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/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B9F0FF-30AF-4C53-B710-BE3F47B6C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4" y="3907971"/>
                <a:ext cx="1027610" cy="957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/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7223F8-5B97-4480-A306-C9BA2390A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4" y="2950029"/>
                <a:ext cx="1027610" cy="957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2E9967-C26A-47DD-98A6-297F342E3108}"/>
              </a:ext>
            </a:extLst>
          </p:cNvPr>
          <p:cNvCxnSpPr>
            <a:cxnSpLocks/>
          </p:cNvCxnSpPr>
          <p:nvPr/>
        </p:nvCxnSpPr>
        <p:spPr>
          <a:xfrm flipV="1">
            <a:off x="2124893" y="1985554"/>
            <a:ext cx="79683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2B6A8CB-ABC6-4100-A801-66852A99961B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124893" y="2943496"/>
            <a:ext cx="7968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8ED54C9-515A-4E49-B05E-BD26528520A1}"/>
              </a:ext>
            </a:extLst>
          </p:cNvPr>
          <p:cNvCxnSpPr/>
          <p:nvPr/>
        </p:nvCxnSpPr>
        <p:spPr>
          <a:xfrm flipV="1">
            <a:off x="2124893" y="3898171"/>
            <a:ext cx="7889942" cy="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464A298-B528-4DBC-A6C5-6F2CFF497894}"/>
              </a:ext>
            </a:extLst>
          </p:cNvPr>
          <p:cNvSpPr txBox="1"/>
          <p:nvPr/>
        </p:nvSpPr>
        <p:spPr>
          <a:xfrm>
            <a:off x="1484942" y="132681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CJ1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5E8A21-7887-4209-A183-4768C3A1B69D}"/>
              </a:ext>
            </a:extLst>
          </p:cNvPr>
          <p:cNvSpPr txBox="1"/>
          <p:nvPr/>
        </p:nvSpPr>
        <p:spPr>
          <a:xfrm>
            <a:off x="1457252" y="22831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CJ2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A57AA0-D470-4EA2-B1B6-2957B8402A63}"/>
              </a:ext>
            </a:extLst>
          </p:cNvPr>
          <p:cNvSpPr txBox="1"/>
          <p:nvPr/>
        </p:nvSpPr>
        <p:spPr>
          <a:xfrm>
            <a:off x="1456914" y="3239433"/>
            <a:ext cx="90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CJ3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515C9C-A70E-47B2-A220-B03924974617}"/>
              </a:ext>
            </a:extLst>
          </p:cNvPr>
          <p:cNvSpPr txBox="1"/>
          <p:nvPr/>
        </p:nvSpPr>
        <p:spPr>
          <a:xfrm>
            <a:off x="1456914" y="42088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CJ4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/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A699A5-6D7B-4623-A1CF-F3D9E26B6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003" y="1985554"/>
                <a:ext cx="1628503" cy="957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/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902893-5AC9-4217-A8C2-366C2E83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2" y="1019840"/>
                <a:ext cx="1027610" cy="957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/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4FF38A9-1DFE-480C-98C0-7684B94C4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15" y="3907971"/>
                <a:ext cx="1027610" cy="957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/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B7D0FB-1FF4-46A1-9021-FDCFA9512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5" y="2950029"/>
                <a:ext cx="1014537" cy="957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/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098A9A-6D5E-41DA-A023-BABE5ED78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504" y="1985554"/>
                <a:ext cx="1628503" cy="957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/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218F576-2D98-4508-B9CB-28E6E66F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2" y="1019840"/>
                <a:ext cx="1027610" cy="957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/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D0FDD90-86B7-47D5-B0EB-2EBDE04BC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16" y="3907971"/>
                <a:ext cx="1027610" cy="9579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/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(3,3)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35A1694-D253-42EB-9ADA-9773C898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6" y="2950029"/>
                <a:ext cx="1027610" cy="9579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6CDD486-29FB-4FC6-AD2A-A87914653296}"/>
              </a:ext>
            </a:extLst>
          </p:cNvPr>
          <p:cNvCxnSpPr>
            <a:cxnSpLocks/>
          </p:cNvCxnSpPr>
          <p:nvPr/>
        </p:nvCxnSpPr>
        <p:spPr>
          <a:xfrm>
            <a:off x="2033452" y="524256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84A9D84-01D8-4ECA-8F10-72410EDBFDC3}"/>
              </a:ext>
            </a:extLst>
          </p:cNvPr>
          <p:cNvSpPr txBox="1"/>
          <p:nvPr/>
        </p:nvSpPr>
        <p:spPr>
          <a:xfrm>
            <a:off x="9344275" y="524987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</a:t>
            </a:r>
          </a:p>
        </p:txBody>
      </p:sp>
    </p:spTree>
    <p:extLst>
      <p:ext uri="{BB962C8B-B14F-4D97-AF65-F5344CB8AC3E}">
        <p14:creationId xmlns:p14="http://schemas.microsoft.com/office/powerpoint/2010/main" val="93213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E8B17F1-3EDA-4AC1-B3D7-21A1F301DE38}"/>
              </a:ext>
            </a:extLst>
          </p:cNvPr>
          <p:cNvCxnSpPr>
            <a:cxnSpLocks/>
          </p:cNvCxnSpPr>
          <p:nvPr/>
        </p:nvCxnSpPr>
        <p:spPr>
          <a:xfrm>
            <a:off x="1632857" y="3429000"/>
            <a:ext cx="8338457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EA47DB0-3633-4AA7-84C9-758C21024EB7}"/>
              </a:ext>
            </a:extLst>
          </p:cNvPr>
          <p:cNvSpPr txBox="1"/>
          <p:nvPr/>
        </p:nvSpPr>
        <p:spPr>
          <a:xfrm>
            <a:off x="5245824" y="3636612"/>
            <a:ext cx="111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100</a:t>
            </a:r>
            <a:r>
              <a:rPr lang="zh-CN" altLang="en-US" sz="2800" dirty="0"/>
              <a:t>天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0ED660F-E261-4FC1-817E-0CF08031C7EB}"/>
              </a:ext>
            </a:extLst>
          </p:cNvPr>
          <p:cNvCxnSpPr>
            <a:cxnSpLocks/>
          </p:cNvCxnSpPr>
          <p:nvPr/>
        </p:nvCxnSpPr>
        <p:spPr>
          <a:xfrm>
            <a:off x="3561806" y="2360023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4568CD-2CE2-4E3E-ABF9-BEA2D9547101}"/>
              </a:ext>
            </a:extLst>
          </p:cNvPr>
          <p:cNvSpPr/>
          <p:nvPr/>
        </p:nvSpPr>
        <p:spPr>
          <a:xfrm>
            <a:off x="1779529" y="1828804"/>
            <a:ext cx="1544163" cy="1062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AC7D9F-17AB-440E-9BA7-1226746BFEA1}"/>
              </a:ext>
            </a:extLst>
          </p:cNvPr>
          <p:cNvSpPr/>
          <p:nvPr/>
        </p:nvSpPr>
        <p:spPr>
          <a:xfrm>
            <a:off x="8096228" y="1828804"/>
            <a:ext cx="1544163" cy="106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D4C2D4E-8051-4080-9396-585D099F4167}"/>
              </a:ext>
            </a:extLst>
          </p:cNvPr>
          <p:cNvSpPr/>
          <p:nvPr/>
        </p:nvSpPr>
        <p:spPr>
          <a:xfrm>
            <a:off x="4370329" y="1828804"/>
            <a:ext cx="1544163" cy="10624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22510B3-25EB-478E-BE56-BB92B1B12C10}"/>
              </a:ext>
            </a:extLst>
          </p:cNvPr>
          <p:cNvCxnSpPr>
            <a:cxnSpLocks/>
          </p:cNvCxnSpPr>
          <p:nvPr/>
        </p:nvCxnSpPr>
        <p:spPr>
          <a:xfrm>
            <a:off x="7381746" y="2360023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9D01D7A-62C4-4A40-867B-A9B7354AD25E}"/>
              </a:ext>
            </a:extLst>
          </p:cNvPr>
          <p:cNvCxnSpPr>
            <a:cxnSpLocks/>
          </p:cNvCxnSpPr>
          <p:nvPr/>
        </p:nvCxnSpPr>
        <p:spPr>
          <a:xfrm>
            <a:off x="6120091" y="2360023"/>
            <a:ext cx="55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D6DE4F8-8105-42DA-87F6-38C66F895C6F}"/>
              </a:ext>
            </a:extLst>
          </p:cNvPr>
          <p:cNvSpPr txBox="1"/>
          <p:nvPr/>
        </p:nvSpPr>
        <p:spPr>
          <a:xfrm>
            <a:off x="6772928" y="2067635"/>
            <a:ext cx="5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4YEOstamp" panose="00000400000000000000" pitchFamily="2" charset="0"/>
              </a:rPr>
              <a:t>…</a:t>
            </a:r>
            <a:endParaRPr lang="zh-CN" altLang="en-US" sz="3200" dirty="0">
              <a:latin typeface="4YEOstamp" panose="000004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8D9119-19F0-46B9-8E80-58F18A7610E7}"/>
                  </a:ext>
                </a:extLst>
              </p:cNvPr>
              <p:cNvSpPr txBox="1"/>
              <p:nvPr/>
            </p:nvSpPr>
            <p:spPr>
              <a:xfrm>
                <a:off x="2355338" y="1194288"/>
                <a:ext cx="544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88D9119-19F0-46B9-8E80-58F18A76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38" y="1194288"/>
                <a:ext cx="54418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194860-2B11-4CCE-B86C-994251FDD9A7}"/>
                  </a:ext>
                </a:extLst>
              </p:cNvPr>
              <p:cNvSpPr txBox="1"/>
              <p:nvPr/>
            </p:nvSpPr>
            <p:spPr>
              <a:xfrm>
                <a:off x="4968985" y="1194287"/>
                <a:ext cx="55367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194860-2B11-4CCE-B86C-994251FDD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85" y="1194287"/>
                <a:ext cx="55367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B33F8C-B1E8-47B2-BCD3-8D8D369DBC7A}"/>
                  </a:ext>
                </a:extLst>
              </p:cNvPr>
              <p:cNvSpPr txBox="1"/>
              <p:nvPr/>
            </p:nvSpPr>
            <p:spPr>
              <a:xfrm>
                <a:off x="8596215" y="1194287"/>
                <a:ext cx="5500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B33F8C-B1E8-47B2-BCD3-8D8D369DB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215" y="1194287"/>
                <a:ext cx="5500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43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F4053C-D056-42D7-BA89-A90C8F199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t="18334" r="389"/>
          <a:stretch/>
        </p:blipFill>
        <p:spPr>
          <a:xfrm>
            <a:off x="901609" y="1881050"/>
            <a:ext cx="10388781" cy="244248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DB76742-F270-4AE1-9463-535007EE8705}"/>
              </a:ext>
            </a:extLst>
          </p:cNvPr>
          <p:cNvCxnSpPr>
            <a:cxnSpLocks/>
          </p:cNvCxnSpPr>
          <p:nvPr/>
        </p:nvCxnSpPr>
        <p:spPr>
          <a:xfrm>
            <a:off x="901609" y="4113744"/>
            <a:ext cx="10388781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9857132-AEAA-4685-80FC-64DBBB803B32}"/>
              </a:ext>
            </a:extLst>
          </p:cNvPr>
          <p:cNvSpPr txBox="1"/>
          <p:nvPr/>
        </p:nvSpPr>
        <p:spPr>
          <a:xfrm>
            <a:off x="409303" y="2228671"/>
            <a:ext cx="49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生产顺序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C17613-C319-4BBD-911D-26FC5A9C5E58}"/>
              </a:ext>
            </a:extLst>
          </p:cNvPr>
          <p:cNvSpPr txBox="1"/>
          <p:nvPr/>
        </p:nvSpPr>
        <p:spPr>
          <a:xfrm>
            <a:off x="5534296" y="4323533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迭代过程</a:t>
            </a:r>
          </a:p>
        </p:txBody>
      </p:sp>
    </p:spTree>
    <p:extLst>
      <p:ext uri="{BB962C8B-B14F-4D97-AF65-F5344CB8AC3E}">
        <p14:creationId xmlns:p14="http://schemas.microsoft.com/office/powerpoint/2010/main" val="50326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14F291-5628-4CC9-A978-EA7F1DF4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28" y="314121"/>
            <a:ext cx="8306344" cy="622975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DB5E873-A8D9-494F-B0BD-B8EC2F152F81}"/>
              </a:ext>
            </a:extLst>
          </p:cNvPr>
          <p:cNvCxnSpPr>
            <a:cxnSpLocks/>
          </p:cNvCxnSpPr>
          <p:nvPr/>
        </p:nvCxnSpPr>
        <p:spPr>
          <a:xfrm>
            <a:off x="3021874" y="1271451"/>
            <a:ext cx="345730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9A1AAE4-0E1B-4914-8A98-702D8122A225}"/>
              </a:ext>
            </a:extLst>
          </p:cNvPr>
          <p:cNvCxnSpPr/>
          <p:nvPr/>
        </p:nvCxnSpPr>
        <p:spPr>
          <a:xfrm>
            <a:off x="6479177" y="1262743"/>
            <a:ext cx="0" cy="45894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9BDEB53-AE1D-4CA9-BDDA-1E0119B59ADE}"/>
              </a:ext>
            </a:extLst>
          </p:cNvPr>
          <p:cNvSpPr/>
          <p:nvPr/>
        </p:nvSpPr>
        <p:spPr>
          <a:xfrm>
            <a:off x="6422571" y="1214845"/>
            <a:ext cx="113211" cy="113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AFED791-0A8D-4D37-B986-765EB0978DA6}"/>
                  </a:ext>
                </a:extLst>
              </p:cNvPr>
              <p:cNvSpPr txBox="1"/>
              <p:nvPr/>
            </p:nvSpPr>
            <p:spPr>
              <a:xfrm>
                <a:off x="6383913" y="5908766"/>
                <a:ext cx="303738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AFED791-0A8D-4D37-B986-765EB0978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3" y="5908766"/>
                <a:ext cx="303738" cy="301878"/>
              </a:xfrm>
              <a:prstGeom prst="rect">
                <a:avLst/>
              </a:prstGeom>
              <a:blipFill>
                <a:blip r:embed="rId3"/>
                <a:stretch>
                  <a:fillRect l="-16000" r="-16000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6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117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4YEOstamp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JESTER</dc:creator>
  <cp:lastModifiedBy> </cp:lastModifiedBy>
  <cp:revision>10</cp:revision>
  <dcterms:created xsi:type="dcterms:W3CDTF">2021-05-03T12:45:21Z</dcterms:created>
  <dcterms:modified xsi:type="dcterms:W3CDTF">2021-05-03T15:40:55Z</dcterms:modified>
</cp:coreProperties>
</file>