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4D45B-52B0-4D8D-94FA-65069C4F4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EC400C-8B2C-4CBF-B2A4-21B87FEF5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691AA-2407-4A9F-91B3-EDEBF2DF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701C5-E4FB-4C4B-9338-97D20544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AC72F-BAC9-46EC-82AD-5DDC88D4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6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E1C38-FEF6-42BF-9244-FF39A348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385CAF-3BB9-4691-92CB-FDCFBFC03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17EFB-820A-4FB5-8D6D-CA35B467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A30BD-A476-408B-B3E5-CC950935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ED906-7C15-48E2-881B-637FCC67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94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2319E6-3322-4A63-848E-2FE5190D5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30354D-2360-4767-BD1B-613334703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E491C-03AE-45F0-AE10-FD1807FD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92BC4-6C97-44D1-A680-E062F350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E204E-48D7-4DA2-957B-37D29C0D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9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62197-0A37-41DA-AE4F-E23F8746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9F534-BA38-4E8A-AF22-545301E3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2950C-FD7D-420F-88CA-10E8E760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23F1F-6021-478B-9E73-F8A8AE8E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481DC-867C-48DE-A910-D42BB0A4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3F89A-8AF2-486B-8B3F-20661666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494CA-1705-40D2-9C92-C2E7A4195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4D93A-3060-48E6-AA89-0385045D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EEC5F-8EEB-4597-8FF7-E2D1E136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D4DFE-8982-4D37-90A8-F1469D7E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0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443E2-798C-4ADB-B94E-6A5D49F2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1B632-87CD-4834-BF9B-809A959E6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48B27D-03CA-4C94-B123-E9E1D8478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15EF2-E818-4A3F-B138-8193A728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85FAF-FF66-4E19-9C61-E27D1522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3FB76-DCB7-4BE0-898B-EAE64799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58606-AA27-400F-896D-C285A278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86780-197E-4ACB-B6A7-FCDF64F2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620419-A19E-4D71-B626-C566CE6D9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0C15DC-754F-40A1-A3BC-0BACE454A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D5EA30-FC7B-4448-8770-0A046F839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543825-12E1-4E04-B39F-03E4E5C1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DE27AA-35A2-467B-A54F-71C04A87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51CFA7-A2F0-4D34-AA6D-B3753C50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5A349-E207-4D8C-876C-A0914550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85F0BA-116D-405D-A94F-E27513F4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61F7B6-B476-433F-B281-CDC9D558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F805C0-AC82-40E0-87F0-8FCCC125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46314E-7B68-49D9-A985-8C072FD3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55C157-FB03-4682-9499-F851A8E8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B4498C-103C-4346-BEB9-9B14DCD2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4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2F469-9A02-43A8-AB3E-D198C3FD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4CFB8-A446-4978-8E69-F521C8585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63A34-0B93-409F-857B-D1C6FADE9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F2BD08-5DF2-46D4-B54A-0F32AAFA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B5CEB7-9E11-482D-A000-79B1A5FB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68FC44-66B9-4D4F-B844-822793AF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05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197B3-A140-4081-B61E-FD5F74F4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DBEF05-9C93-4025-9DBC-5EDEE09ED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4B1196-63D9-4D07-917D-58F17F206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93FEF-5C53-4496-8C76-B02B01C9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CA066-3E30-421B-BF34-1F883CC3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5D6DC-5CA2-499F-9BDD-3CD3FED8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9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29571E-D698-4D2D-B26E-63A6B10B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702E3C-83B8-4309-B5C5-757CDD1C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DA9EB-6BF5-424F-B83F-AF886CA4F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EE338-1572-4EAA-B336-0A0F5620E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02701-5BBA-492D-96EF-9CC61E142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4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3C310-7DD5-4078-8295-E0E8234D9B81}"/>
              </a:ext>
            </a:extLst>
          </p:cNvPr>
          <p:cNvSpPr/>
          <p:nvPr/>
        </p:nvSpPr>
        <p:spPr>
          <a:xfrm>
            <a:off x="2124893" y="1021079"/>
            <a:ext cx="7889942" cy="3844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87D682-1CAE-47E0-ABD8-D6DDB86CD089}"/>
              </a:ext>
            </a:extLst>
          </p:cNvPr>
          <p:cNvSpPr txBox="1"/>
          <p:nvPr/>
        </p:nvSpPr>
        <p:spPr>
          <a:xfrm>
            <a:off x="731520" y="1204559"/>
            <a:ext cx="12801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CJ1</a:t>
            </a:r>
          </a:p>
          <a:p>
            <a:endParaRPr lang="en-US" altLang="zh-CN" sz="2000" dirty="0"/>
          </a:p>
          <a:p>
            <a:r>
              <a:rPr lang="en-US" altLang="zh-CN" sz="4000" dirty="0"/>
              <a:t>CJ2</a:t>
            </a:r>
          </a:p>
          <a:p>
            <a:endParaRPr lang="en-US" altLang="zh-CN" sz="2000" dirty="0"/>
          </a:p>
          <a:p>
            <a:r>
              <a:rPr lang="en-US" altLang="zh-CN" sz="4000" dirty="0"/>
              <a:t>CJ3</a:t>
            </a:r>
          </a:p>
          <a:p>
            <a:endParaRPr lang="en-US" altLang="zh-CN" sz="2000" dirty="0"/>
          </a:p>
          <a:p>
            <a:r>
              <a:rPr lang="en-US" altLang="zh-CN" sz="4000" dirty="0"/>
              <a:t>CJ4</a:t>
            </a:r>
            <a:endParaRPr lang="zh-CN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1815AA-C460-4F03-8556-2379186DB1CD}"/>
              </a:ext>
            </a:extLst>
          </p:cNvPr>
          <p:cNvSpPr/>
          <p:nvPr/>
        </p:nvSpPr>
        <p:spPr>
          <a:xfrm>
            <a:off x="3152502" y="1985554"/>
            <a:ext cx="1628503" cy="957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T12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CCB507-7D3E-48B2-92BC-FFBCA6320B60}"/>
              </a:ext>
            </a:extLst>
          </p:cNvPr>
          <p:cNvSpPr/>
          <p:nvPr/>
        </p:nvSpPr>
        <p:spPr>
          <a:xfrm>
            <a:off x="2124893" y="1027612"/>
            <a:ext cx="1027610" cy="957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T11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5200FC-7E91-4DA4-AC5D-C448290A86C9}"/>
              </a:ext>
            </a:extLst>
          </p:cNvPr>
          <p:cNvSpPr/>
          <p:nvPr/>
        </p:nvSpPr>
        <p:spPr>
          <a:xfrm>
            <a:off x="5808614" y="3907971"/>
            <a:ext cx="1027610" cy="957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T14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17D8E2-907E-4AB5-A727-0EC802B56F5A}"/>
              </a:ext>
            </a:extLst>
          </p:cNvPr>
          <p:cNvSpPr/>
          <p:nvPr/>
        </p:nvSpPr>
        <p:spPr>
          <a:xfrm>
            <a:off x="4781004" y="2950029"/>
            <a:ext cx="1027610" cy="957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T13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A8416D-B2DC-4F64-9741-D1C31233D967}"/>
              </a:ext>
            </a:extLst>
          </p:cNvPr>
          <p:cNvSpPr/>
          <p:nvPr/>
        </p:nvSpPr>
        <p:spPr>
          <a:xfrm>
            <a:off x="4781000" y="1988821"/>
            <a:ext cx="1767845" cy="957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T22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DD92BD-E923-4FEF-8F2A-FFDEF3A5D47E}"/>
              </a:ext>
            </a:extLst>
          </p:cNvPr>
          <p:cNvSpPr/>
          <p:nvPr/>
        </p:nvSpPr>
        <p:spPr>
          <a:xfrm>
            <a:off x="7959625" y="3914502"/>
            <a:ext cx="1027610" cy="957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T24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8552F2-F60B-4560-9DD5-CE15FC9DFC11}"/>
              </a:ext>
            </a:extLst>
          </p:cNvPr>
          <p:cNvSpPr/>
          <p:nvPr/>
        </p:nvSpPr>
        <p:spPr>
          <a:xfrm>
            <a:off x="6557553" y="2950029"/>
            <a:ext cx="1393364" cy="957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T23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60B559-3910-453A-8A68-4194082DF111}"/>
              </a:ext>
            </a:extLst>
          </p:cNvPr>
          <p:cNvSpPr/>
          <p:nvPr/>
        </p:nvSpPr>
        <p:spPr>
          <a:xfrm>
            <a:off x="6557553" y="1985554"/>
            <a:ext cx="1027610" cy="957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T32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C721AA9-5E1F-44D5-B41D-4DE4B968917C}"/>
              </a:ext>
            </a:extLst>
          </p:cNvPr>
          <p:cNvSpPr/>
          <p:nvPr/>
        </p:nvSpPr>
        <p:spPr>
          <a:xfrm>
            <a:off x="7950920" y="2943494"/>
            <a:ext cx="1027597" cy="9710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T33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005465-F87E-45CA-B3AD-795C11B3DEE4}"/>
              </a:ext>
            </a:extLst>
          </p:cNvPr>
          <p:cNvSpPr/>
          <p:nvPr/>
        </p:nvSpPr>
        <p:spPr>
          <a:xfrm>
            <a:off x="4781001" y="1021079"/>
            <a:ext cx="1027610" cy="957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T31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F16E645-95ED-48A5-8556-C0ACE49000E8}"/>
              </a:ext>
            </a:extLst>
          </p:cNvPr>
          <p:cNvSpPr/>
          <p:nvPr/>
        </p:nvSpPr>
        <p:spPr>
          <a:xfrm>
            <a:off x="3152501" y="1027612"/>
            <a:ext cx="1027610" cy="957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T21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3A0000-6B55-4561-A95D-2DB1DC14E2C4}"/>
              </a:ext>
            </a:extLst>
          </p:cNvPr>
          <p:cNvSpPr/>
          <p:nvPr/>
        </p:nvSpPr>
        <p:spPr>
          <a:xfrm>
            <a:off x="8987225" y="3907971"/>
            <a:ext cx="1027610" cy="957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T34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7CFC05A-C94E-45CE-8C1F-D961B295D787}"/>
              </a:ext>
            </a:extLst>
          </p:cNvPr>
          <p:cNvCxnSpPr/>
          <p:nvPr/>
        </p:nvCxnSpPr>
        <p:spPr>
          <a:xfrm flipV="1">
            <a:off x="2124893" y="1979021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F9FA197-E1B4-4A21-9CC7-5BA0995999A5}"/>
              </a:ext>
            </a:extLst>
          </p:cNvPr>
          <p:cNvCxnSpPr/>
          <p:nvPr/>
        </p:nvCxnSpPr>
        <p:spPr>
          <a:xfrm flipV="1">
            <a:off x="2124893" y="2936962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97B8C2E-B634-4FBD-86D5-9B7960E5DE95}"/>
              </a:ext>
            </a:extLst>
          </p:cNvPr>
          <p:cNvCxnSpPr/>
          <p:nvPr/>
        </p:nvCxnSpPr>
        <p:spPr>
          <a:xfrm flipV="1">
            <a:off x="2124893" y="3898171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2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JESTER</dc:creator>
  <cp:lastModifiedBy> </cp:lastModifiedBy>
  <cp:revision>2</cp:revision>
  <dcterms:created xsi:type="dcterms:W3CDTF">2021-05-03T12:45:21Z</dcterms:created>
  <dcterms:modified xsi:type="dcterms:W3CDTF">2021-05-03T12:56:49Z</dcterms:modified>
</cp:coreProperties>
</file>