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4D45B-52B0-4D8D-94FA-65069C4F4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EC400C-8B2C-4CBF-B2A4-21B87FEF5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691AA-2407-4A9F-91B3-EDEBF2DFB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99CB-E4CB-43C1-B12A-DE7C0B734EA7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701C5-E4FB-4C4B-9338-97D20544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AC72F-BAC9-46EC-82AD-5DDC88D42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415-488B-4A69-BC8A-2CF4EED5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267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E1C38-FEF6-42BF-9244-FF39A3487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385CAF-3BB9-4691-92CB-FDCFBFC03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A17EFB-820A-4FB5-8D6D-CA35B467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99CB-E4CB-43C1-B12A-DE7C0B734EA7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DA30BD-A476-408B-B3E5-CC950935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CED906-7C15-48E2-881B-637FCC67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415-488B-4A69-BC8A-2CF4EED5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944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2319E6-3322-4A63-848E-2FE5190D5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30354D-2360-4767-BD1B-613334703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2E491C-03AE-45F0-AE10-FD1807FDC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99CB-E4CB-43C1-B12A-DE7C0B734EA7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D92BC4-6C97-44D1-A680-E062F350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FE204E-48D7-4DA2-957B-37D29C0D6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415-488B-4A69-BC8A-2CF4EED5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09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62197-0A37-41DA-AE4F-E23F8746D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29F534-BA38-4E8A-AF22-545301E38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F2950C-FD7D-420F-88CA-10E8E7604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99CB-E4CB-43C1-B12A-DE7C0B734EA7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323F1F-6021-478B-9E73-F8A8AE8E6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2481DC-867C-48DE-A910-D42BB0A4D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415-488B-4A69-BC8A-2CF4EED5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09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3F89A-8AF2-486B-8B3F-20661666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2494CA-1705-40D2-9C92-C2E7A4195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D4D93A-3060-48E6-AA89-0385045D5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99CB-E4CB-43C1-B12A-DE7C0B734EA7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AEEC5F-8EEB-4597-8FF7-E2D1E1360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DD4DFE-8982-4D37-90A8-F1469D7E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415-488B-4A69-BC8A-2CF4EED5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50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443E2-798C-4ADB-B94E-6A5D49F2F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C1B632-87CD-4834-BF9B-809A959E6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48B27D-03CA-4C94-B123-E9E1D8478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715EF2-E818-4A3F-B138-8193A7287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99CB-E4CB-43C1-B12A-DE7C0B734EA7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585FAF-FF66-4E19-9C61-E27D15225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83FB76-DCB7-4BE0-898B-EAE64799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415-488B-4A69-BC8A-2CF4EED5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9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58606-AA27-400F-896D-C285A278E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186780-197E-4ACB-B6A7-FCDF64F2B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620419-A19E-4D71-B626-C566CE6D9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0C15DC-754F-40A1-A3BC-0BACE454A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D5EA30-FC7B-4448-8770-0A046F839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543825-12E1-4E04-B39F-03E4E5C1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99CB-E4CB-43C1-B12A-DE7C0B734EA7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DE27AA-35A2-467B-A54F-71C04A87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51CFA7-A2F0-4D34-AA6D-B3753C50F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415-488B-4A69-BC8A-2CF4EED5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90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5A349-E207-4D8C-876C-A0914550F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85F0BA-116D-405D-A94F-E27513F44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99CB-E4CB-43C1-B12A-DE7C0B734EA7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61F7B6-B476-433F-B281-CDC9D558B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F805C0-AC82-40E0-87F0-8FCCC1256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415-488B-4A69-BC8A-2CF4EED5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03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46314E-7B68-49D9-A985-8C072FD3E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99CB-E4CB-43C1-B12A-DE7C0B734EA7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55C157-FB03-4682-9499-F851A8E85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B4498C-103C-4346-BEB9-9B14DCD2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415-488B-4A69-BC8A-2CF4EED5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74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2F469-9A02-43A8-AB3E-D198C3FDB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E4CFB8-A446-4978-8E69-F521C8585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F63A34-0B93-409F-857B-D1C6FADE9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F2BD08-5DF2-46D4-B54A-0F32AAFA0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99CB-E4CB-43C1-B12A-DE7C0B734EA7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B5CEB7-9E11-482D-A000-79B1A5FB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68FC44-66B9-4D4F-B844-822793AF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415-488B-4A69-BC8A-2CF4EED5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05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197B3-A140-4081-B61E-FD5F74F42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DBEF05-9C93-4025-9DBC-5EDEE09ED9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4B1196-63D9-4D07-917D-58F17F206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693FEF-5C53-4496-8C76-B02B01C95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99CB-E4CB-43C1-B12A-DE7C0B734EA7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BCA066-3E30-421B-BF34-1F883CC34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15D6DC-5CA2-499F-9BDD-3CD3FED8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415-488B-4A69-BC8A-2CF4EED5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59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29571E-D698-4D2D-B26E-63A6B10B5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702E3C-83B8-4309-B5C5-757CDD1CB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7DA9EB-6BF5-424F-B83F-AF886CA4F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899CB-E4CB-43C1-B12A-DE7C0B734EA7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FEE338-1572-4EAA-B336-0A0F5620E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302701-5BBA-492D-96EF-9CC61E142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E4415-488B-4A69-BC8A-2CF4EED5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74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ED3C310-7DD5-4078-8295-E0E8234D9B81}"/>
              </a:ext>
            </a:extLst>
          </p:cNvPr>
          <p:cNvSpPr/>
          <p:nvPr/>
        </p:nvSpPr>
        <p:spPr>
          <a:xfrm>
            <a:off x="2124893" y="1021079"/>
            <a:ext cx="7889942" cy="38448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65F5DDC-B39C-486A-A2A3-4B6B35672E81}"/>
              </a:ext>
            </a:extLst>
          </p:cNvPr>
          <p:cNvSpPr/>
          <p:nvPr/>
        </p:nvSpPr>
        <p:spPr>
          <a:xfrm>
            <a:off x="6844931" y="3914502"/>
            <a:ext cx="1802658" cy="9514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1032E41-A49A-49F9-8C1C-0A76BA5E57B0}"/>
              </a:ext>
            </a:extLst>
          </p:cNvPr>
          <p:cNvSpPr/>
          <p:nvPr/>
        </p:nvSpPr>
        <p:spPr>
          <a:xfrm>
            <a:off x="5808614" y="2950029"/>
            <a:ext cx="1615428" cy="9514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01815AA-C460-4F03-8556-2379186DB1CD}"/>
                  </a:ext>
                </a:extLst>
              </p:cNvPr>
              <p:cNvSpPr/>
              <p:nvPr/>
            </p:nvSpPr>
            <p:spPr>
              <a:xfrm>
                <a:off x="3152502" y="1985554"/>
                <a:ext cx="1628503" cy="957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01815AA-C460-4F03-8556-2379186DB1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502" y="1985554"/>
                <a:ext cx="1628503" cy="9579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6CCB507-7D3E-48B2-92BC-FFBCA6320B60}"/>
                  </a:ext>
                </a:extLst>
              </p:cNvPr>
              <p:cNvSpPr/>
              <p:nvPr/>
            </p:nvSpPr>
            <p:spPr>
              <a:xfrm>
                <a:off x="2124893" y="1027612"/>
                <a:ext cx="1027610" cy="957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6CCB507-7D3E-48B2-92BC-FFBCA6320B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893" y="1027612"/>
                <a:ext cx="1027610" cy="9579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A5200FC-7E91-4DA4-AC5D-C448290A86C9}"/>
                  </a:ext>
                </a:extLst>
              </p:cNvPr>
              <p:cNvSpPr/>
              <p:nvPr/>
            </p:nvSpPr>
            <p:spPr>
              <a:xfrm>
                <a:off x="5808614" y="3907971"/>
                <a:ext cx="1027610" cy="957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A5200FC-7E91-4DA4-AC5D-C448290A86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614" y="3907971"/>
                <a:ext cx="1027610" cy="9579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F17D8E2-907E-4AB5-A727-0EC802B56F5A}"/>
                  </a:ext>
                </a:extLst>
              </p:cNvPr>
              <p:cNvSpPr/>
              <p:nvPr/>
            </p:nvSpPr>
            <p:spPr>
              <a:xfrm>
                <a:off x="4781004" y="2950029"/>
                <a:ext cx="1027610" cy="957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F17D8E2-907E-4AB5-A727-0EC802B56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004" y="2950029"/>
                <a:ext cx="1027610" cy="9579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EA8416D-B2DC-4F64-9741-D1C31233D967}"/>
                  </a:ext>
                </a:extLst>
              </p:cNvPr>
              <p:cNvSpPr/>
              <p:nvPr/>
            </p:nvSpPr>
            <p:spPr>
              <a:xfrm>
                <a:off x="4781000" y="1988821"/>
                <a:ext cx="1767845" cy="95794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EA8416D-B2DC-4F64-9741-D1C31233D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000" y="1988821"/>
                <a:ext cx="1767845" cy="9579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CDD92BD-E923-4FEF-8F2A-FFDEF3A5D47E}"/>
                  </a:ext>
                </a:extLst>
              </p:cNvPr>
              <p:cNvSpPr/>
              <p:nvPr/>
            </p:nvSpPr>
            <p:spPr>
              <a:xfrm>
                <a:off x="7315201" y="3914502"/>
                <a:ext cx="1027610" cy="95794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CDD92BD-E923-4FEF-8F2A-FFDEF3A5D4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1" y="3914502"/>
                <a:ext cx="1027610" cy="9579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48552F2-F60B-4560-9DD5-CE15FC9DFC11}"/>
                  </a:ext>
                </a:extLst>
              </p:cNvPr>
              <p:cNvSpPr/>
              <p:nvPr/>
            </p:nvSpPr>
            <p:spPr>
              <a:xfrm>
                <a:off x="6557552" y="2950029"/>
                <a:ext cx="766357" cy="95794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48552F2-F60B-4560-9DD5-CE15FC9DF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552" y="2950029"/>
                <a:ext cx="766357" cy="957942"/>
              </a:xfrm>
              <a:prstGeom prst="rect">
                <a:avLst/>
              </a:prstGeom>
              <a:blipFill>
                <a:blip r:embed="rId8"/>
                <a:stretch>
                  <a:fillRect l="-5512" r="-23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360B559-3910-453A-8A68-4194082DF111}"/>
                  </a:ext>
                </a:extLst>
              </p:cNvPr>
              <p:cNvSpPr/>
              <p:nvPr/>
            </p:nvSpPr>
            <p:spPr>
              <a:xfrm>
                <a:off x="6557553" y="1985554"/>
                <a:ext cx="853444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360B559-3910-453A-8A68-4194082DF1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553" y="1985554"/>
                <a:ext cx="853444" cy="9579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C721AA9-5E1F-44D5-B41D-4DE4B968917C}"/>
                  </a:ext>
                </a:extLst>
              </p:cNvPr>
              <p:cNvSpPr/>
              <p:nvPr/>
            </p:nvSpPr>
            <p:spPr>
              <a:xfrm>
                <a:off x="7424042" y="2938595"/>
                <a:ext cx="1245329" cy="97100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C721AA9-5E1F-44D5-B41D-4DE4B96891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042" y="2938595"/>
                <a:ext cx="1245329" cy="9710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B005465-F87E-45CA-B3AD-795C11B3DEE4}"/>
                  </a:ext>
                </a:extLst>
              </p:cNvPr>
              <p:cNvSpPr/>
              <p:nvPr/>
            </p:nvSpPr>
            <p:spPr>
              <a:xfrm>
                <a:off x="4188819" y="1030878"/>
                <a:ext cx="1461755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(3,1)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B005465-F87E-45CA-B3AD-795C11B3DE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819" y="1030878"/>
                <a:ext cx="1461755" cy="9579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F16E645-95ED-48A5-8556-C0ACE49000E8}"/>
                  </a:ext>
                </a:extLst>
              </p:cNvPr>
              <p:cNvSpPr/>
              <p:nvPr/>
            </p:nvSpPr>
            <p:spPr>
              <a:xfrm>
                <a:off x="3152501" y="1027612"/>
                <a:ext cx="1027610" cy="95794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F16E645-95ED-48A5-8556-C0ACE4900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501" y="1027612"/>
                <a:ext cx="1027610" cy="9579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D3A0000-6B55-4561-A95D-2DB1DC14E2C4}"/>
                  </a:ext>
                </a:extLst>
              </p:cNvPr>
              <p:cNvSpPr/>
              <p:nvPr/>
            </p:nvSpPr>
            <p:spPr>
              <a:xfrm>
                <a:off x="8651955" y="3901437"/>
                <a:ext cx="1027610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D3A0000-6B55-4561-A95D-2DB1DC14E2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955" y="3901437"/>
                <a:ext cx="1027610" cy="9579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7CFC05A-C94E-45CE-8C1F-D961B295D787}"/>
              </a:ext>
            </a:extLst>
          </p:cNvPr>
          <p:cNvCxnSpPr/>
          <p:nvPr/>
        </p:nvCxnSpPr>
        <p:spPr>
          <a:xfrm flipV="1">
            <a:off x="2124893" y="1979021"/>
            <a:ext cx="7889942" cy="6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F9FA197-E1B4-4A21-9CC7-5BA0995999A5}"/>
              </a:ext>
            </a:extLst>
          </p:cNvPr>
          <p:cNvCxnSpPr/>
          <p:nvPr/>
        </p:nvCxnSpPr>
        <p:spPr>
          <a:xfrm flipV="1">
            <a:off x="2124893" y="2936962"/>
            <a:ext cx="7889942" cy="6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97B8C2E-B634-4FBD-86D5-9B7960E5DE95}"/>
              </a:ext>
            </a:extLst>
          </p:cNvPr>
          <p:cNvCxnSpPr/>
          <p:nvPr/>
        </p:nvCxnSpPr>
        <p:spPr>
          <a:xfrm flipV="1">
            <a:off x="2124893" y="3898171"/>
            <a:ext cx="7889942" cy="6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B49E1099-1021-8941-98C3-0345EE3D4C8B}"/>
              </a:ext>
            </a:extLst>
          </p:cNvPr>
          <p:cNvSpPr txBox="1"/>
          <p:nvPr/>
        </p:nvSpPr>
        <p:spPr>
          <a:xfrm>
            <a:off x="1484942" y="1326815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CJ1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60FB4EA-B075-D04C-9846-369211AE8581}"/>
              </a:ext>
            </a:extLst>
          </p:cNvPr>
          <p:cNvSpPr txBox="1"/>
          <p:nvPr/>
        </p:nvSpPr>
        <p:spPr>
          <a:xfrm>
            <a:off x="1457252" y="2283124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CJ2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EF8829-4586-1642-B1B4-28CC504B1082}"/>
              </a:ext>
            </a:extLst>
          </p:cNvPr>
          <p:cNvSpPr txBox="1"/>
          <p:nvPr/>
        </p:nvSpPr>
        <p:spPr>
          <a:xfrm>
            <a:off x="1456914" y="3239433"/>
            <a:ext cx="90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CJ3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3E9EDA7-AF37-2042-8A16-BA9F0223CA9F}"/>
              </a:ext>
            </a:extLst>
          </p:cNvPr>
          <p:cNvSpPr txBox="1"/>
          <p:nvPr/>
        </p:nvSpPr>
        <p:spPr>
          <a:xfrm>
            <a:off x="1456914" y="420880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CJ4</a:t>
            </a:r>
            <a:endParaRPr kumimoji="1"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256F7B8-B13C-4872-AAB6-4242101FC0CE}"/>
              </a:ext>
            </a:extLst>
          </p:cNvPr>
          <p:cNvCxnSpPr>
            <a:cxnSpLocks/>
          </p:cNvCxnSpPr>
          <p:nvPr/>
        </p:nvCxnSpPr>
        <p:spPr>
          <a:xfrm>
            <a:off x="2033452" y="5242560"/>
            <a:ext cx="8338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36EA42B0-C9F9-4993-BB15-5A56EF66A79E}"/>
              </a:ext>
            </a:extLst>
          </p:cNvPr>
          <p:cNvSpPr txBox="1"/>
          <p:nvPr/>
        </p:nvSpPr>
        <p:spPr>
          <a:xfrm>
            <a:off x="9344275" y="5249876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时间</a:t>
            </a:r>
          </a:p>
        </p:txBody>
      </p:sp>
    </p:spTree>
    <p:extLst>
      <p:ext uri="{BB962C8B-B14F-4D97-AF65-F5344CB8AC3E}">
        <p14:creationId xmlns:p14="http://schemas.microsoft.com/office/powerpoint/2010/main" val="158762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7685954-DCDE-412E-8D10-0BDC1D892755}"/>
              </a:ext>
            </a:extLst>
          </p:cNvPr>
          <p:cNvSpPr/>
          <p:nvPr/>
        </p:nvSpPr>
        <p:spPr>
          <a:xfrm>
            <a:off x="2124892" y="1021079"/>
            <a:ext cx="7968333" cy="38448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A0A1C20-901F-4061-809C-1F76FFC8C0A9}"/>
              </a:ext>
            </a:extLst>
          </p:cNvPr>
          <p:cNvSpPr/>
          <p:nvPr/>
        </p:nvSpPr>
        <p:spPr>
          <a:xfrm>
            <a:off x="6836225" y="3917771"/>
            <a:ext cx="2229390" cy="9514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0B23C7A-27C1-47FB-9739-55F412D382EC}"/>
              </a:ext>
            </a:extLst>
          </p:cNvPr>
          <p:cNvSpPr/>
          <p:nvPr/>
        </p:nvSpPr>
        <p:spPr>
          <a:xfrm>
            <a:off x="5808613" y="2950029"/>
            <a:ext cx="2229391" cy="9514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14A832E-5F8F-4559-BEF9-C32C29D8D802}"/>
                  </a:ext>
                </a:extLst>
              </p:cNvPr>
              <p:cNvSpPr/>
              <p:nvPr/>
            </p:nvSpPr>
            <p:spPr>
              <a:xfrm>
                <a:off x="3152502" y="1985554"/>
                <a:ext cx="1628503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14A832E-5F8F-4559-BEF9-C32C29D8D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502" y="1985554"/>
                <a:ext cx="1628503" cy="9579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2F4065B-B612-4093-B3A3-31E683EC3521}"/>
                  </a:ext>
                </a:extLst>
              </p:cNvPr>
              <p:cNvSpPr/>
              <p:nvPr/>
            </p:nvSpPr>
            <p:spPr>
              <a:xfrm>
                <a:off x="2124893" y="1027612"/>
                <a:ext cx="1027610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2F4065B-B612-4093-B3A3-31E683EC3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893" y="1027612"/>
                <a:ext cx="1027610" cy="9579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9B9F0FF-30AF-4C53-B710-BE3F47B6C860}"/>
                  </a:ext>
                </a:extLst>
              </p:cNvPr>
              <p:cNvSpPr/>
              <p:nvPr/>
            </p:nvSpPr>
            <p:spPr>
              <a:xfrm>
                <a:off x="5808614" y="3907971"/>
                <a:ext cx="1027610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9B9F0FF-30AF-4C53-B710-BE3F47B6C8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614" y="3907971"/>
                <a:ext cx="1027610" cy="9579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87223F8-5B97-4480-A306-C9BA2390A310}"/>
                  </a:ext>
                </a:extLst>
              </p:cNvPr>
              <p:cNvSpPr/>
              <p:nvPr/>
            </p:nvSpPr>
            <p:spPr>
              <a:xfrm>
                <a:off x="4781004" y="2950029"/>
                <a:ext cx="1027610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87223F8-5B97-4480-A306-C9BA2390A3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004" y="2950029"/>
                <a:ext cx="1027610" cy="9579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D2E9967-C26A-47DD-98A6-297F342E3108}"/>
              </a:ext>
            </a:extLst>
          </p:cNvPr>
          <p:cNvCxnSpPr>
            <a:cxnSpLocks/>
          </p:cNvCxnSpPr>
          <p:nvPr/>
        </p:nvCxnSpPr>
        <p:spPr>
          <a:xfrm flipV="1">
            <a:off x="2124893" y="1985554"/>
            <a:ext cx="796833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2B6A8CB-ABC6-4100-A801-66852A99961B}"/>
              </a:ext>
            </a:extLst>
          </p:cNvPr>
          <p:cNvCxnSpPr>
            <a:cxnSpLocks/>
            <a:endCxn id="4" idx="3"/>
          </p:cNvCxnSpPr>
          <p:nvPr/>
        </p:nvCxnSpPr>
        <p:spPr>
          <a:xfrm>
            <a:off x="2124893" y="2943496"/>
            <a:ext cx="79683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8ED54C9-515A-4E49-B05E-BD26528520A1}"/>
              </a:ext>
            </a:extLst>
          </p:cNvPr>
          <p:cNvCxnSpPr/>
          <p:nvPr/>
        </p:nvCxnSpPr>
        <p:spPr>
          <a:xfrm flipV="1">
            <a:off x="2124893" y="3898171"/>
            <a:ext cx="7889942" cy="6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464A298-B528-4DBC-A6C5-6F2CFF497894}"/>
              </a:ext>
            </a:extLst>
          </p:cNvPr>
          <p:cNvSpPr txBox="1"/>
          <p:nvPr/>
        </p:nvSpPr>
        <p:spPr>
          <a:xfrm>
            <a:off x="1484942" y="1326815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CJ1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A5E8A21-7887-4209-A183-4768C3A1B69D}"/>
              </a:ext>
            </a:extLst>
          </p:cNvPr>
          <p:cNvSpPr txBox="1"/>
          <p:nvPr/>
        </p:nvSpPr>
        <p:spPr>
          <a:xfrm>
            <a:off x="1457252" y="2283124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CJ2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4A57AA0-D470-4EA2-B1B6-2957B8402A63}"/>
              </a:ext>
            </a:extLst>
          </p:cNvPr>
          <p:cNvSpPr txBox="1"/>
          <p:nvPr/>
        </p:nvSpPr>
        <p:spPr>
          <a:xfrm>
            <a:off x="1456914" y="3239433"/>
            <a:ext cx="90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CJ3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E515C9C-A70E-47B2-A220-B03924974617}"/>
              </a:ext>
            </a:extLst>
          </p:cNvPr>
          <p:cNvSpPr txBox="1"/>
          <p:nvPr/>
        </p:nvSpPr>
        <p:spPr>
          <a:xfrm>
            <a:off x="1456914" y="420880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CJ4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02A699A5-6D7B-4623-A1CF-F3D9E26B6F5C}"/>
                  </a:ext>
                </a:extLst>
              </p:cNvPr>
              <p:cNvSpPr/>
              <p:nvPr/>
            </p:nvSpPr>
            <p:spPr>
              <a:xfrm>
                <a:off x="4781003" y="1985554"/>
                <a:ext cx="1628503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02A699A5-6D7B-4623-A1CF-F3D9E26B6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003" y="1985554"/>
                <a:ext cx="1628503" cy="9579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41902893-5AC9-4217-A8C2-366C2E838B98}"/>
                  </a:ext>
                </a:extLst>
              </p:cNvPr>
              <p:cNvSpPr/>
              <p:nvPr/>
            </p:nvSpPr>
            <p:spPr>
              <a:xfrm>
                <a:off x="3152502" y="1019840"/>
                <a:ext cx="1027610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41902893-5AC9-4217-A8C2-366C2E838B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502" y="1019840"/>
                <a:ext cx="1027610" cy="9579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74FF38A9-1DFE-480C-98C0-7684B94C4135}"/>
                  </a:ext>
                </a:extLst>
              </p:cNvPr>
              <p:cNvSpPr/>
              <p:nvPr/>
            </p:nvSpPr>
            <p:spPr>
              <a:xfrm>
                <a:off x="7437115" y="3907971"/>
                <a:ext cx="1027610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74FF38A9-1DFE-480C-98C0-7684B94C41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115" y="3907971"/>
                <a:ext cx="1027610" cy="95794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69B7D0FB-1FF4-46A1-9021-FDCFA9512AD9}"/>
                  </a:ext>
                </a:extLst>
              </p:cNvPr>
              <p:cNvSpPr/>
              <p:nvPr/>
            </p:nvSpPr>
            <p:spPr>
              <a:xfrm>
                <a:off x="6409505" y="2950029"/>
                <a:ext cx="1014537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69B7D0FB-1FF4-46A1-9021-FDCFA9512A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05" y="2950029"/>
                <a:ext cx="1014537" cy="9579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4098A9A-6D5E-41DA-A023-BABE5ED78214}"/>
                  </a:ext>
                </a:extLst>
              </p:cNvPr>
              <p:cNvSpPr/>
              <p:nvPr/>
            </p:nvSpPr>
            <p:spPr>
              <a:xfrm>
                <a:off x="6409504" y="1985554"/>
                <a:ext cx="1628503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4098A9A-6D5E-41DA-A023-BABE5ED782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04" y="1985554"/>
                <a:ext cx="1628503" cy="9579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1218F576-2D98-4508-B9CB-28E6E66F76AA}"/>
                  </a:ext>
                </a:extLst>
              </p:cNvPr>
              <p:cNvSpPr/>
              <p:nvPr/>
            </p:nvSpPr>
            <p:spPr>
              <a:xfrm>
                <a:off x="4180112" y="1019840"/>
                <a:ext cx="1027610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1218F576-2D98-4508-B9CB-28E6E66F7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0112" y="1019840"/>
                <a:ext cx="1027610" cy="9579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2D0FDD90-86B7-47D5-B0EB-2EBDE04BCB39}"/>
                  </a:ext>
                </a:extLst>
              </p:cNvPr>
              <p:cNvSpPr/>
              <p:nvPr/>
            </p:nvSpPr>
            <p:spPr>
              <a:xfrm>
                <a:off x="9065616" y="3907971"/>
                <a:ext cx="1027610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2D0FDD90-86B7-47D5-B0EB-2EBDE04BCB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5616" y="3907971"/>
                <a:ext cx="1027610" cy="9579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35A1694-D253-42EB-9ADA-9773C8983F8B}"/>
                  </a:ext>
                </a:extLst>
              </p:cNvPr>
              <p:cNvSpPr/>
              <p:nvPr/>
            </p:nvSpPr>
            <p:spPr>
              <a:xfrm>
                <a:off x="8038006" y="2950029"/>
                <a:ext cx="1027610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35A1694-D253-42EB-9ADA-9773C8983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006" y="2950029"/>
                <a:ext cx="1027610" cy="9579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6CDD486-29FB-4FC6-AD2A-A87914653296}"/>
              </a:ext>
            </a:extLst>
          </p:cNvPr>
          <p:cNvCxnSpPr>
            <a:cxnSpLocks/>
          </p:cNvCxnSpPr>
          <p:nvPr/>
        </p:nvCxnSpPr>
        <p:spPr>
          <a:xfrm>
            <a:off x="2033452" y="5242560"/>
            <a:ext cx="8338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784A9D84-01D8-4ECA-8F10-72410EDBFDC3}"/>
              </a:ext>
            </a:extLst>
          </p:cNvPr>
          <p:cNvSpPr txBox="1"/>
          <p:nvPr/>
        </p:nvSpPr>
        <p:spPr>
          <a:xfrm>
            <a:off x="9344275" y="5249876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时间</a:t>
            </a:r>
          </a:p>
        </p:txBody>
      </p:sp>
    </p:spTree>
    <p:extLst>
      <p:ext uri="{BB962C8B-B14F-4D97-AF65-F5344CB8AC3E}">
        <p14:creationId xmlns:p14="http://schemas.microsoft.com/office/powerpoint/2010/main" val="932136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106</Words>
  <Application>Microsoft Office PowerPoint</Application>
  <PresentationFormat>宽屏</PresentationFormat>
  <Paragraphs>34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JESTER</dc:creator>
  <cp:lastModifiedBy> </cp:lastModifiedBy>
  <cp:revision>6</cp:revision>
  <dcterms:created xsi:type="dcterms:W3CDTF">2021-05-03T12:45:21Z</dcterms:created>
  <dcterms:modified xsi:type="dcterms:W3CDTF">2021-05-03T13:33:39Z</dcterms:modified>
</cp:coreProperties>
</file>