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D45B-52B0-4D8D-94FA-65069C4F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C400C-8B2C-4CBF-B2A4-21B87FEF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691AA-2407-4A9F-91B3-EDEBF2D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01C5-E4FB-4C4B-9338-97D2054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C72F-BAC9-46EC-82AD-5DDC88D4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1C38-FEF6-42BF-9244-FF39A34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5CAF-3BB9-4691-92CB-FDCFBFC0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7EFB-820A-4FB5-8D6D-CA35B4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A30BD-A476-408B-B3E5-CC95093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D906-7C15-48E2-881B-637FCC6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319E6-3322-4A63-848E-2FE5190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354D-2360-4767-BD1B-61333470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491C-03AE-45F0-AE10-FD1807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92BC4-6C97-44D1-A680-E062F35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204E-48D7-4DA2-957B-37D29C0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2197-0A37-41DA-AE4F-E23F87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F534-BA38-4E8A-AF22-545301E3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950C-FD7D-420F-88CA-10E8E76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3F1F-6021-478B-9E73-F8A8AE8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81DC-867C-48DE-A910-D42BB0A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F89A-8AF2-486B-8B3F-2066166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494CA-1705-40D2-9C92-C2E7A41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D93A-3060-48E6-AA89-0385045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EEC5F-8EEB-4597-8FF7-E2D1E13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DFE-8982-4D37-90A8-F1469D7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43E2-798C-4ADB-B94E-6A5D49F2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B632-87CD-4834-BF9B-809A959E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8B27D-03CA-4C94-B123-E9E1D84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5EF2-E818-4A3F-B138-8193A72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85FAF-FF66-4E19-9C61-E27D152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FB76-DCB7-4BE0-898B-EAE6479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8606-AA27-400F-896D-C285A27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6780-197E-4ACB-B6A7-FCDF64F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20419-A19E-4D71-B626-C566CE6D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C15DC-754F-40A1-A3BC-0BACE454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EA30-FC7B-4448-8770-0A046F83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43825-12E1-4E04-B39F-03E4E5C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27AA-35A2-467B-A54F-71C04A8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CFA7-A2F0-4D34-AA6D-B3753C50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349-E207-4D8C-876C-A0914550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5F0BA-116D-405D-A94F-E27513F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1F7B6-B476-433F-B281-CDC9D55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805C0-AC82-40E0-87F0-8FCCC1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6314E-7B68-49D9-A985-8C072FD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5C157-FB03-4682-9499-F851A8E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4498C-103C-4346-BEB9-9B14DCD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F469-9A02-43A8-AB3E-D198C3F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CFB8-A446-4978-8E69-F521C858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63A34-0B93-409F-857B-D1C6FADE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2BD08-5DF2-46D4-B54A-0F32AAF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5CEB7-9E11-482D-A000-79B1A5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8FC44-66B9-4D4F-B844-822793AF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7B3-A140-4081-B61E-FD5F74F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F05-9C93-4025-9DBC-5EDEE09E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1196-63D9-4D07-917D-58F17F20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3FEF-5C53-4496-8C76-B02B01C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CA066-3E30-421B-BF34-1F883CC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5D6DC-5CA2-499F-9BDD-3CD3FED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9571E-D698-4D2D-B26E-63A6B10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2E3C-83B8-4309-B5C5-757CDD1C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DA9EB-6BF5-424F-B83F-AF886CA4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E338-1572-4EAA-B336-0A0F5620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2701-5BBA-492D-96EF-9CC61E14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3C310-7DD5-4078-8295-E0E8234D9B81}"/>
              </a:ext>
            </a:extLst>
          </p:cNvPr>
          <p:cNvSpPr/>
          <p:nvPr/>
        </p:nvSpPr>
        <p:spPr>
          <a:xfrm>
            <a:off x="2124893" y="1021079"/>
            <a:ext cx="7889942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F5DDC-B39C-486A-A2A3-4B6B35672E81}"/>
              </a:ext>
            </a:extLst>
          </p:cNvPr>
          <p:cNvSpPr/>
          <p:nvPr/>
        </p:nvSpPr>
        <p:spPr>
          <a:xfrm>
            <a:off x="6844931" y="3914502"/>
            <a:ext cx="180265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32E41-A49A-49F9-8C1C-0A76BA5E57B0}"/>
              </a:ext>
            </a:extLst>
          </p:cNvPr>
          <p:cNvSpPr/>
          <p:nvPr/>
        </p:nvSpPr>
        <p:spPr>
          <a:xfrm>
            <a:off x="5808614" y="2950029"/>
            <a:ext cx="161542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/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/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/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  <a:blipFill>
                <a:blip r:embed="rId8"/>
                <a:stretch>
                  <a:fillRect l="-5512" r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/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/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/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/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/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CFC05A-C94E-45CE-8C1F-D961B295D787}"/>
              </a:ext>
            </a:extLst>
          </p:cNvPr>
          <p:cNvCxnSpPr/>
          <p:nvPr/>
        </p:nvCxnSpPr>
        <p:spPr>
          <a:xfrm flipV="1">
            <a:off x="2124893" y="197902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9FA197-E1B4-4A21-9CC7-5BA0995999A5}"/>
              </a:ext>
            </a:extLst>
          </p:cNvPr>
          <p:cNvCxnSpPr/>
          <p:nvPr/>
        </p:nvCxnSpPr>
        <p:spPr>
          <a:xfrm flipV="1">
            <a:off x="2124893" y="2936962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7B8C2E-B634-4FBD-86D5-9B7960E5DE95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49E1099-1021-8941-98C3-0345EE3D4C8B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FB4EA-B075-D04C-9846-369211AE8581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EF8829-4586-1642-B1B4-28CC504B1082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E9EDA7-AF37-2042-8A16-BA9F0223CA9F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56F7B8-B13C-4872-AAB6-4242101FC0CE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EA42B0-C9F9-4993-BB15-5A56EF66A79E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876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685954-DCDE-412E-8D10-0BDC1D892755}"/>
              </a:ext>
            </a:extLst>
          </p:cNvPr>
          <p:cNvSpPr/>
          <p:nvPr/>
        </p:nvSpPr>
        <p:spPr>
          <a:xfrm>
            <a:off x="2124892" y="1021079"/>
            <a:ext cx="7968333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0A1C20-901F-4061-809C-1F76FFC8C0A9}"/>
              </a:ext>
            </a:extLst>
          </p:cNvPr>
          <p:cNvSpPr/>
          <p:nvPr/>
        </p:nvSpPr>
        <p:spPr>
          <a:xfrm>
            <a:off x="6836225" y="3917771"/>
            <a:ext cx="2229390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B23C7A-27C1-47FB-9739-55F412D382EC}"/>
              </a:ext>
            </a:extLst>
          </p:cNvPr>
          <p:cNvSpPr/>
          <p:nvPr/>
        </p:nvSpPr>
        <p:spPr>
          <a:xfrm>
            <a:off x="5808613" y="2950029"/>
            <a:ext cx="2229391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2E9967-C26A-47DD-98A6-297F342E3108}"/>
              </a:ext>
            </a:extLst>
          </p:cNvPr>
          <p:cNvCxnSpPr>
            <a:cxnSpLocks/>
          </p:cNvCxnSpPr>
          <p:nvPr/>
        </p:nvCxnSpPr>
        <p:spPr>
          <a:xfrm flipV="1">
            <a:off x="2124893" y="1985554"/>
            <a:ext cx="7968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B6A8CB-ABC6-4100-A801-66852A99961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124893" y="2943496"/>
            <a:ext cx="7968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ED54C9-515A-4E49-B05E-BD26528520A1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464A298-B528-4DBC-A6C5-6F2CFF497894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E8A21-7887-4209-A183-4768C3A1B69D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57AA0-D470-4EA2-B1B6-2957B8402A63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515C9C-A70E-47B2-A220-B03924974617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/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/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/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/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/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/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/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/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6CDD486-29FB-4FC6-AD2A-A87914653296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A9D84-01D8-4ECA-8F10-72410EDBFDC3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9321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8B17F1-3EDA-4AC1-B3D7-21A1F301DE38}"/>
              </a:ext>
            </a:extLst>
          </p:cNvPr>
          <p:cNvCxnSpPr>
            <a:cxnSpLocks/>
          </p:cNvCxnSpPr>
          <p:nvPr/>
        </p:nvCxnSpPr>
        <p:spPr>
          <a:xfrm>
            <a:off x="1632857" y="342900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A47DB0-3633-4AA7-84C9-758C21024EB7}"/>
              </a:ext>
            </a:extLst>
          </p:cNvPr>
          <p:cNvSpPr txBox="1"/>
          <p:nvPr/>
        </p:nvSpPr>
        <p:spPr>
          <a:xfrm>
            <a:off x="5245824" y="3636612"/>
            <a:ext cx="111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</a:t>
            </a:r>
            <a:r>
              <a:rPr lang="zh-CN" altLang="en-US" sz="2800" dirty="0"/>
              <a:t>天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ED660F-E261-4FC1-817E-0CF08031C7EB}"/>
              </a:ext>
            </a:extLst>
          </p:cNvPr>
          <p:cNvCxnSpPr>
            <a:cxnSpLocks/>
          </p:cNvCxnSpPr>
          <p:nvPr/>
        </p:nvCxnSpPr>
        <p:spPr>
          <a:xfrm>
            <a:off x="3561806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4568CD-2CE2-4E3E-ABF9-BEA2D9547101}"/>
              </a:ext>
            </a:extLst>
          </p:cNvPr>
          <p:cNvSpPr/>
          <p:nvPr/>
        </p:nvSpPr>
        <p:spPr>
          <a:xfrm>
            <a:off x="1779529" y="1828804"/>
            <a:ext cx="1544163" cy="106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AC7D9F-17AB-440E-9BA7-1226746BFEA1}"/>
              </a:ext>
            </a:extLst>
          </p:cNvPr>
          <p:cNvSpPr/>
          <p:nvPr/>
        </p:nvSpPr>
        <p:spPr>
          <a:xfrm>
            <a:off x="8096228" y="1828804"/>
            <a:ext cx="1544163" cy="106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4C2D4E-8051-4080-9396-585D099F4167}"/>
              </a:ext>
            </a:extLst>
          </p:cNvPr>
          <p:cNvSpPr/>
          <p:nvPr/>
        </p:nvSpPr>
        <p:spPr>
          <a:xfrm>
            <a:off x="4370329" y="1828804"/>
            <a:ext cx="1544163" cy="106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2510B3-25EB-478E-BE56-BB92B1B12C10}"/>
              </a:ext>
            </a:extLst>
          </p:cNvPr>
          <p:cNvCxnSpPr>
            <a:cxnSpLocks/>
          </p:cNvCxnSpPr>
          <p:nvPr/>
        </p:nvCxnSpPr>
        <p:spPr>
          <a:xfrm>
            <a:off x="7381746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D01D7A-62C4-4A40-867B-A9B7354AD25E}"/>
              </a:ext>
            </a:extLst>
          </p:cNvPr>
          <p:cNvCxnSpPr>
            <a:cxnSpLocks/>
          </p:cNvCxnSpPr>
          <p:nvPr/>
        </p:nvCxnSpPr>
        <p:spPr>
          <a:xfrm>
            <a:off x="6120091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6DE4F8-8105-42DA-87F6-38C66F895C6F}"/>
              </a:ext>
            </a:extLst>
          </p:cNvPr>
          <p:cNvSpPr txBox="1"/>
          <p:nvPr/>
        </p:nvSpPr>
        <p:spPr>
          <a:xfrm>
            <a:off x="6772928" y="2067635"/>
            <a:ext cx="5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4YEOstamp" panose="00000400000000000000" pitchFamily="2" charset="0"/>
              </a:rPr>
              <a:t>…</a:t>
            </a:r>
            <a:endParaRPr lang="zh-CN" altLang="en-US" sz="3200" dirty="0">
              <a:latin typeface="4YEOstamp" panose="000004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8D9119-19F0-46B9-8E80-58F18A7610E7}"/>
                  </a:ext>
                </a:extLst>
              </p:cNvPr>
              <p:cNvSpPr txBox="1"/>
              <p:nvPr/>
            </p:nvSpPr>
            <p:spPr>
              <a:xfrm>
                <a:off x="2355338" y="1194288"/>
                <a:ext cx="544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8D9119-19F0-46B9-8E80-58F18A76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38" y="1194288"/>
                <a:ext cx="5441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194860-2B11-4CCE-B86C-994251FDD9A7}"/>
                  </a:ext>
                </a:extLst>
              </p:cNvPr>
              <p:cNvSpPr txBox="1"/>
              <p:nvPr/>
            </p:nvSpPr>
            <p:spPr>
              <a:xfrm>
                <a:off x="4968985" y="1194287"/>
                <a:ext cx="553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194860-2B11-4CCE-B86C-994251FD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85" y="1194287"/>
                <a:ext cx="55367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B33F8C-B1E8-47B2-BCD3-8D8D369DBC7A}"/>
                  </a:ext>
                </a:extLst>
              </p:cNvPr>
              <p:cNvSpPr txBox="1"/>
              <p:nvPr/>
            </p:nvSpPr>
            <p:spPr>
              <a:xfrm>
                <a:off x="8596215" y="1194287"/>
                <a:ext cx="550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B33F8C-B1E8-47B2-BCD3-8D8D369D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15" y="1194287"/>
                <a:ext cx="5500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3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4YEOstamp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JESTER</dc:creator>
  <cp:lastModifiedBy> </cp:lastModifiedBy>
  <cp:revision>8</cp:revision>
  <dcterms:created xsi:type="dcterms:W3CDTF">2021-05-03T12:45:21Z</dcterms:created>
  <dcterms:modified xsi:type="dcterms:W3CDTF">2021-05-03T14:39:16Z</dcterms:modified>
</cp:coreProperties>
</file>