
<file path=[Content_Types].xml><?xml version="1.0" encoding="utf-8"?>
<Types xmlns="http://schemas.openxmlformats.org/package/2006/content-types">
  <Default Extension="1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53" r:id="rId3"/>
    <p:sldId id="291" r:id="rId4"/>
    <p:sldId id="292" r:id="rId5"/>
    <p:sldId id="452" r:id="rId6"/>
    <p:sldId id="445" r:id="rId7"/>
    <p:sldId id="454" r:id="rId8"/>
    <p:sldId id="455" r:id="rId9"/>
    <p:sldId id="456" r:id="rId10"/>
    <p:sldId id="457" r:id="rId11"/>
    <p:sldId id="4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32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1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1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09085-46EA-404D-94C4-26B39B3C77B9}" type="doc">
      <dgm:prSet loTypeId="urn:microsoft.com/office/officeart/2005/8/layout/pList1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8FC5B75-3314-4800-97D1-59AF2049E1BA}">
      <dgm:prSet phldrT="[Text]" custT="1"/>
      <dgm:spPr/>
      <dgm:t>
        <a:bodyPr/>
        <a:lstStyle/>
        <a:p>
          <a:r>
            <a:rPr lang="en-US" altLang="zh-CN" sz="2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ell MT"/>
              <a:ea typeface="微软雅黑"/>
              <a:cs typeface="+mn-cs"/>
            </a:rPr>
            <a:t>1. Clamped approximation</a:t>
          </a:r>
          <a:endParaRPr lang="zh-CN" altLang="en-US" sz="2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ell MT"/>
            <a:ea typeface="微软雅黑"/>
            <a:cs typeface="+mn-cs"/>
          </a:endParaRPr>
        </a:p>
      </dgm:t>
    </dgm:pt>
    <dgm:pt modelId="{05F1639C-B2D6-4D28-BE58-956405AED82A}" type="parTrans" cxnId="{AC874996-C842-40CF-8BDC-4EBF942BD8BC}">
      <dgm:prSet/>
      <dgm:spPr/>
      <dgm:t>
        <a:bodyPr/>
        <a:lstStyle/>
        <a:p>
          <a:endParaRPr lang="zh-CN" altLang="en-US"/>
        </a:p>
      </dgm:t>
    </dgm:pt>
    <dgm:pt modelId="{C96F3054-69AD-4D8F-9BFC-AA4625937485}" type="sibTrans" cxnId="{AC874996-C842-40CF-8BDC-4EBF942BD8BC}">
      <dgm:prSet/>
      <dgm:spPr/>
      <dgm:t>
        <a:bodyPr/>
        <a:lstStyle/>
        <a:p>
          <a:endParaRPr lang="zh-CN" altLang="en-US"/>
        </a:p>
      </dgm:t>
    </dgm:pt>
    <dgm:pt modelId="{A7C625FB-E865-4AB1-AC35-4F6D7A60C957}">
      <dgm:prSet phldrT="[Text]"/>
      <dgm:spPr/>
      <dgm:t>
        <a:bodyPr/>
        <a:lstStyle/>
        <a:p>
          <a:r>
            <a:rPr lang="en-US" altLang="zh-CN" dirty="0"/>
            <a:t>2. Independent electrons approximation</a:t>
          </a:r>
          <a:endParaRPr lang="zh-CN" altLang="en-US" dirty="0"/>
        </a:p>
      </dgm:t>
    </dgm:pt>
    <dgm:pt modelId="{35A34137-076C-47C4-BD56-48BB91E38BA6}" type="parTrans" cxnId="{E09EACF8-22C2-45CD-BDAA-E70D59076D47}">
      <dgm:prSet/>
      <dgm:spPr/>
      <dgm:t>
        <a:bodyPr/>
        <a:lstStyle/>
        <a:p>
          <a:endParaRPr lang="zh-CN" altLang="en-US"/>
        </a:p>
      </dgm:t>
    </dgm:pt>
    <dgm:pt modelId="{04266983-FCB2-45A9-8F67-2C007AB2EE01}" type="sibTrans" cxnId="{E09EACF8-22C2-45CD-BDAA-E70D59076D47}">
      <dgm:prSet/>
      <dgm:spPr/>
      <dgm:t>
        <a:bodyPr/>
        <a:lstStyle/>
        <a:p>
          <a:endParaRPr lang="zh-CN" altLang="en-US"/>
        </a:p>
      </dgm:t>
    </dgm:pt>
    <dgm:pt modelId="{FAA671F0-A5C2-467C-A784-52F2A785782C}">
      <dgm:prSet phldrT="[Text]"/>
      <dgm:spPr/>
      <dgm:t>
        <a:bodyPr/>
        <a:lstStyle/>
        <a:p>
          <a:endParaRPr lang="zh-CN" altLang="en-US" dirty="0"/>
        </a:p>
      </dgm:t>
    </dgm:pt>
    <dgm:pt modelId="{41CD5527-138F-426F-9EB1-1AB372B7C49A}" type="parTrans" cxnId="{CF8FC774-17CA-4942-97E7-28716FC46CA3}">
      <dgm:prSet/>
      <dgm:spPr/>
      <dgm:t>
        <a:bodyPr/>
        <a:lstStyle/>
        <a:p>
          <a:endParaRPr lang="zh-CN" altLang="en-US"/>
        </a:p>
      </dgm:t>
    </dgm:pt>
    <dgm:pt modelId="{5793F05A-24DC-42BF-9CD9-EA1B9B59F1C3}" type="sibTrans" cxnId="{CF8FC774-17CA-4942-97E7-28716FC46CA3}">
      <dgm:prSet/>
      <dgm:spPr/>
      <dgm:t>
        <a:bodyPr/>
        <a:lstStyle/>
        <a:p>
          <a:endParaRPr lang="zh-CN" altLang="en-US"/>
        </a:p>
      </dgm:t>
    </dgm:pt>
    <dgm:pt modelId="{23BE3683-0D15-422C-8AE4-F9E751CA7971}" type="pres">
      <dgm:prSet presAssocID="{91909085-46EA-404D-94C4-26B39B3C77B9}" presName="Name0" presStyleCnt="0">
        <dgm:presLayoutVars>
          <dgm:dir/>
          <dgm:resizeHandles val="exact"/>
        </dgm:presLayoutVars>
      </dgm:prSet>
      <dgm:spPr/>
    </dgm:pt>
    <dgm:pt modelId="{21851938-6685-4565-9A26-2A2ECF3060F6}" type="pres">
      <dgm:prSet presAssocID="{E8FC5B75-3314-4800-97D1-59AF2049E1BA}" presName="compNode" presStyleCnt="0"/>
      <dgm:spPr/>
    </dgm:pt>
    <dgm:pt modelId="{DE56FE8C-05B6-4A14-94F8-23D7D12E3C70}" type="pres">
      <dgm:prSet presAssocID="{E8FC5B75-3314-4800-97D1-59AF2049E1BA}" presName="pict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34000" b="-34000"/>
          </a:stretch>
        </a:blipFill>
      </dgm:spPr>
    </dgm:pt>
    <dgm:pt modelId="{DEA2A834-F91A-45F4-9841-7157FE44E128}" type="pres">
      <dgm:prSet presAssocID="{E8FC5B75-3314-4800-97D1-59AF2049E1BA}" presName="textRect" presStyleLbl="revTx" presStyleIdx="0" presStyleCnt="2">
        <dgm:presLayoutVars>
          <dgm:bulletEnabled val="1"/>
        </dgm:presLayoutVars>
      </dgm:prSet>
      <dgm:spPr/>
    </dgm:pt>
    <dgm:pt modelId="{9E3737F9-C86D-48A9-B0BE-8035BE394EC2}" type="pres">
      <dgm:prSet presAssocID="{C96F3054-69AD-4D8F-9BFC-AA4625937485}" presName="sibTrans" presStyleLbl="sibTrans2D1" presStyleIdx="0" presStyleCnt="0"/>
      <dgm:spPr/>
    </dgm:pt>
    <dgm:pt modelId="{140CC3BC-1D2E-4E56-B346-8CF43A833EDA}" type="pres">
      <dgm:prSet presAssocID="{A7C625FB-E865-4AB1-AC35-4F6D7A60C957}" presName="compNode" presStyleCnt="0"/>
      <dgm:spPr/>
    </dgm:pt>
    <dgm:pt modelId="{962CE398-A703-4F4B-ABEB-A153F90EA62D}" type="pres">
      <dgm:prSet presAssocID="{A7C625FB-E865-4AB1-AC35-4F6D7A60C957}" presName="pict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0442DCBD-FEC7-482C-B711-DFBECCAF2D16}" type="pres">
      <dgm:prSet presAssocID="{A7C625FB-E865-4AB1-AC35-4F6D7A60C957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2146C66-6990-4083-95F7-BE14C223003C}" type="presOf" srcId="{A7C625FB-E865-4AB1-AC35-4F6D7A60C957}" destId="{0442DCBD-FEC7-482C-B711-DFBECCAF2D16}" srcOrd="0" destOrd="0" presId="urn:microsoft.com/office/officeart/2005/8/layout/pList1"/>
    <dgm:cxn modelId="{CF8FC774-17CA-4942-97E7-28716FC46CA3}" srcId="{A7C625FB-E865-4AB1-AC35-4F6D7A60C957}" destId="{FAA671F0-A5C2-467C-A784-52F2A785782C}" srcOrd="0" destOrd="0" parTransId="{41CD5527-138F-426F-9EB1-1AB372B7C49A}" sibTransId="{5793F05A-24DC-42BF-9CD9-EA1B9B59F1C3}"/>
    <dgm:cxn modelId="{AC874996-C842-40CF-8BDC-4EBF942BD8BC}" srcId="{91909085-46EA-404D-94C4-26B39B3C77B9}" destId="{E8FC5B75-3314-4800-97D1-59AF2049E1BA}" srcOrd="0" destOrd="0" parTransId="{05F1639C-B2D6-4D28-BE58-956405AED82A}" sibTransId="{C96F3054-69AD-4D8F-9BFC-AA4625937485}"/>
    <dgm:cxn modelId="{A5DF03A6-3730-49DE-A13F-6FA08620B291}" type="presOf" srcId="{FAA671F0-A5C2-467C-A784-52F2A785782C}" destId="{0442DCBD-FEC7-482C-B711-DFBECCAF2D16}" srcOrd="0" destOrd="1" presId="urn:microsoft.com/office/officeart/2005/8/layout/pList1"/>
    <dgm:cxn modelId="{5F7B39A8-5D48-458A-97F0-2061654352B5}" type="presOf" srcId="{E8FC5B75-3314-4800-97D1-59AF2049E1BA}" destId="{DEA2A834-F91A-45F4-9841-7157FE44E128}" srcOrd="0" destOrd="0" presId="urn:microsoft.com/office/officeart/2005/8/layout/pList1"/>
    <dgm:cxn modelId="{E74BDDDA-6E4E-4D2B-A0B8-9A60C0DC3721}" type="presOf" srcId="{C96F3054-69AD-4D8F-9BFC-AA4625937485}" destId="{9E3737F9-C86D-48A9-B0BE-8035BE394EC2}" srcOrd="0" destOrd="0" presId="urn:microsoft.com/office/officeart/2005/8/layout/pList1"/>
    <dgm:cxn modelId="{D56019ED-F48A-495D-A3FB-17388B628979}" type="presOf" srcId="{91909085-46EA-404D-94C4-26B39B3C77B9}" destId="{23BE3683-0D15-422C-8AE4-F9E751CA7971}" srcOrd="0" destOrd="0" presId="urn:microsoft.com/office/officeart/2005/8/layout/pList1"/>
    <dgm:cxn modelId="{E09EACF8-22C2-45CD-BDAA-E70D59076D47}" srcId="{91909085-46EA-404D-94C4-26B39B3C77B9}" destId="{A7C625FB-E865-4AB1-AC35-4F6D7A60C957}" srcOrd="1" destOrd="0" parTransId="{35A34137-076C-47C4-BD56-48BB91E38BA6}" sibTransId="{04266983-FCB2-45A9-8F67-2C007AB2EE01}"/>
    <dgm:cxn modelId="{C0F8A3E4-3705-47F9-AEF1-17DB797D660D}" type="presParOf" srcId="{23BE3683-0D15-422C-8AE4-F9E751CA7971}" destId="{21851938-6685-4565-9A26-2A2ECF3060F6}" srcOrd="0" destOrd="0" presId="urn:microsoft.com/office/officeart/2005/8/layout/pList1"/>
    <dgm:cxn modelId="{720DA494-8BA6-417C-A6FB-828E9668DAEB}" type="presParOf" srcId="{21851938-6685-4565-9A26-2A2ECF3060F6}" destId="{DE56FE8C-05B6-4A14-94F8-23D7D12E3C70}" srcOrd="0" destOrd="0" presId="urn:microsoft.com/office/officeart/2005/8/layout/pList1"/>
    <dgm:cxn modelId="{5F7DE2DC-0592-4EC0-A8A4-3F854FE85F78}" type="presParOf" srcId="{21851938-6685-4565-9A26-2A2ECF3060F6}" destId="{DEA2A834-F91A-45F4-9841-7157FE44E128}" srcOrd="1" destOrd="0" presId="urn:microsoft.com/office/officeart/2005/8/layout/pList1"/>
    <dgm:cxn modelId="{4579B3BC-9B35-4A7D-9B61-A91999491665}" type="presParOf" srcId="{23BE3683-0D15-422C-8AE4-F9E751CA7971}" destId="{9E3737F9-C86D-48A9-B0BE-8035BE394EC2}" srcOrd="1" destOrd="0" presId="urn:microsoft.com/office/officeart/2005/8/layout/pList1"/>
    <dgm:cxn modelId="{9A80616B-F798-4D62-8030-28ADCCBEFCA1}" type="presParOf" srcId="{23BE3683-0D15-422C-8AE4-F9E751CA7971}" destId="{140CC3BC-1D2E-4E56-B346-8CF43A833EDA}" srcOrd="2" destOrd="0" presId="urn:microsoft.com/office/officeart/2005/8/layout/pList1"/>
    <dgm:cxn modelId="{F26253DA-7B23-4437-980E-617582646491}" type="presParOf" srcId="{140CC3BC-1D2E-4E56-B346-8CF43A833EDA}" destId="{962CE398-A703-4F4B-ABEB-A153F90EA62D}" srcOrd="0" destOrd="0" presId="urn:microsoft.com/office/officeart/2005/8/layout/pList1"/>
    <dgm:cxn modelId="{B812FE99-A95D-4565-8605-09FAFE39FFB5}" type="presParOf" srcId="{140CC3BC-1D2E-4E56-B346-8CF43A833EDA}" destId="{0442DCBD-FEC7-482C-B711-DFBECCAF2D1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2ED15-0C07-41FC-85B8-C5305787CCF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8EF4B0-3CAB-4DE5-A632-68BA7D362F1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</a:t>
          </a:r>
          <a:r>
            <a:rPr lang="en-US" b="0" i="0" dirty="0"/>
            <a:t>n the case of solids, the nuclei are so heavy that in practice they cannot move. </a:t>
          </a:r>
          <a:endParaRPr lang="zh-CN" dirty="0"/>
        </a:p>
      </dgm:t>
    </dgm:pt>
    <dgm:pt modelId="{9F0B0455-D490-45FC-8862-B482D0377475}" type="parTrans" cxnId="{2587612A-0520-40F9-B0F4-963247EE34A4}">
      <dgm:prSet/>
      <dgm:spPr/>
      <dgm:t>
        <a:bodyPr/>
        <a:lstStyle/>
        <a:p>
          <a:endParaRPr lang="zh-CN" altLang="en-US"/>
        </a:p>
      </dgm:t>
    </dgm:pt>
    <dgm:pt modelId="{FB7BCB3C-7E4F-4FB4-93C8-E016AC7B1972}" type="sibTrans" cxnId="{2587612A-0520-40F9-B0F4-963247EE34A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0755F51-E96D-4657-BD9E-5418591566AE}">
          <dgm:prSet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b="0" i="0" dirty="0"/>
                <a:t>Therefore we can set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𝑀</m:t>
                      </m:r>
                    </m:e>
                    <m:sub>
                      <m:r>
                        <a:rPr lang="en-US" b="0" i="1">
                          <a:latin typeface="Cambria Math" panose="02040503050406030204" pitchFamily="18" charset="0"/>
                        </a:rPr>
                        <m:t>𝐼</m:t>
                      </m:r>
                    </m:sub>
                  </m:sSub>
                  <m:r>
                    <a:rPr lang="en-US" b="0" i="1">
                      <a:latin typeface="Cambria Math" panose="02040503050406030204" pitchFamily="18" charset="0"/>
                    </a:rPr>
                    <m:t>=∞ </m:t>
                  </m:r>
                </m:oMath>
              </a14:m>
              <a:r>
                <a:rPr lang="en-US" b="0" i="0" dirty="0"/>
                <a:t>in MSE.</a:t>
              </a:r>
              <a:r>
                <a:rPr lang="en-US" dirty="0"/>
                <a:t> </a:t>
              </a:r>
              <a:endParaRPr lang="zh-CN" dirty="0"/>
            </a:p>
          </dgm:t>
        </dgm:pt>
      </mc:Choice>
      <mc:Fallback xmlns="">
        <dgm:pt modelId="{00755F51-E96D-4657-BD9E-5418591566AE}">
          <dgm:prSet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b="0" i="0" dirty="0"/>
                <a:t>Therefore we can set </a:t>
              </a:r>
              <a:r>
                <a:rPr lang="en-US" b="0" i="0"/>
                <a:t>𝑀_𝐼=∞ </a:t>
              </a:r>
              <a:r>
                <a:rPr lang="en-US" b="0" i="0" dirty="0"/>
                <a:t>in MSE.</a:t>
              </a:r>
              <a:r>
                <a:rPr lang="en-US" dirty="0"/>
                <a:t> </a:t>
              </a:r>
              <a:endParaRPr lang="zh-CN" dirty="0"/>
            </a:p>
          </dgm:t>
        </dgm:pt>
      </mc:Fallback>
    </mc:AlternateContent>
    <dgm:pt modelId="{4BF437B1-6473-48AE-A270-002D94C6E76E}" type="parTrans" cxnId="{5C28885E-BBEC-44F5-BF61-4A73B4DF3BB5}">
      <dgm:prSet/>
      <dgm:spPr/>
      <dgm:t>
        <a:bodyPr/>
        <a:lstStyle/>
        <a:p>
          <a:endParaRPr lang="zh-CN" altLang="en-US"/>
        </a:p>
      </dgm:t>
    </dgm:pt>
    <dgm:pt modelId="{094A5F86-0E40-41A0-A61F-6E8412D6CCE3}" type="sibTrans" cxnId="{5C28885E-BBEC-44F5-BF61-4A73B4DF3BB5}">
      <dgm:prSet/>
      <dgm:spPr/>
      <dgm:t>
        <a:bodyPr/>
        <a:lstStyle/>
        <a:p>
          <a:endParaRPr lang="zh-CN" altLang="en-US"/>
        </a:p>
      </dgm:t>
    </dgm:pt>
    <dgm:pt modelId="{269382B0-57EA-4419-AA26-981B57CCB70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This choice implies that we can neglect the kinetic energy of the nuclei in MSE  </a:t>
          </a:r>
          <a:endParaRPr lang="zh-CN" dirty="0"/>
        </a:p>
      </dgm:t>
    </dgm:pt>
    <dgm:pt modelId="{B796227C-2371-49A3-B7B7-1498785D27C5}" type="parTrans" cxnId="{23FE0795-0D2D-415C-8FE9-11496DCFD00B}">
      <dgm:prSet/>
      <dgm:spPr/>
      <dgm:t>
        <a:bodyPr/>
        <a:lstStyle/>
        <a:p>
          <a:endParaRPr lang="zh-CN" altLang="en-US"/>
        </a:p>
      </dgm:t>
    </dgm:pt>
    <dgm:pt modelId="{85C74F43-B8F0-4C2B-BA6C-4717B49271B4}" type="sibTrans" cxnId="{23FE0795-0D2D-415C-8FE9-11496DCFD00B}">
      <dgm:prSet/>
      <dgm:spPr/>
      <dgm:t>
        <a:bodyPr/>
        <a:lstStyle/>
        <a:p>
          <a:endParaRPr lang="zh-CN" altLang="en-US"/>
        </a:p>
      </dgm:t>
    </dgm:pt>
    <dgm:pt modelId="{0DEB63C8-2960-41B0-8263-4304BF4D9F4E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And that the Coulomb repulsion between nuclei is simply a constant</a:t>
          </a:r>
          <a:endParaRPr lang="zh-CN" dirty="0"/>
        </a:p>
      </dgm:t>
    </dgm:pt>
    <dgm:pt modelId="{A4B343AF-517A-4720-9EB6-3AE9DB2252F5}" type="parTrans" cxnId="{2F314BC0-F463-4CA0-9E68-53074B4E088C}">
      <dgm:prSet/>
      <dgm:spPr/>
      <dgm:t>
        <a:bodyPr/>
        <a:lstStyle/>
        <a:p>
          <a:endParaRPr lang="zh-CN" altLang="en-US"/>
        </a:p>
      </dgm:t>
    </dgm:pt>
    <dgm:pt modelId="{025F539A-F144-4ADB-AC82-A9C727720AD5}" type="sibTrans" cxnId="{2F314BC0-F463-4CA0-9E68-53074B4E088C}">
      <dgm:prSet/>
      <dgm:spPr/>
      <dgm:t>
        <a:bodyPr/>
        <a:lstStyle/>
        <a:p>
          <a:endParaRPr lang="zh-CN" altLang="en-US"/>
        </a:p>
      </dgm:t>
    </dgm:pt>
    <dgm:pt modelId="{A3C82E96-2398-49E8-B41C-20D41EA72641}" type="pres">
      <dgm:prSet presAssocID="{3FD2ED15-0C07-41FC-85B8-C5305787CCF9}" presName="Name0" presStyleCnt="0">
        <dgm:presLayoutVars>
          <dgm:chMax val="7"/>
          <dgm:chPref val="7"/>
          <dgm:dir/>
        </dgm:presLayoutVars>
      </dgm:prSet>
      <dgm:spPr/>
    </dgm:pt>
    <dgm:pt modelId="{04364533-12ED-4D4F-97A6-0C5612C2B192}" type="pres">
      <dgm:prSet presAssocID="{3FD2ED15-0C07-41FC-85B8-C5305787CCF9}" presName="Name1" presStyleCnt="0"/>
      <dgm:spPr/>
    </dgm:pt>
    <dgm:pt modelId="{468DF6D4-60FD-4BC6-85FD-FC4971B15775}" type="pres">
      <dgm:prSet presAssocID="{3FD2ED15-0C07-41FC-85B8-C5305787CCF9}" presName="cycle" presStyleCnt="0"/>
      <dgm:spPr/>
    </dgm:pt>
    <dgm:pt modelId="{E02C96B6-9A50-4857-B7FF-77F2505BD48C}" type="pres">
      <dgm:prSet presAssocID="{3FD2ED15-0C07-41FC-85B8-C5305787CCF9}" presName="srcNode" presStyleLbl="node1" presStyleIdx="0" presStyleCnt="4"/>
      <dgm:spPr/>
    </dgm:pt>
    <dgm:pt modelId="{09E92AA6-3714-4956-A26C-D00C73086DB2}" type="pres">
      <dgm:prSet presAssocID="{3FD2ED15-0C07-41FC-85B8-C5305787CCF9}" presName="conn" presStyleLbl="parChTrans1D2" presStyleIdx="0" presStyleCnt="1"/>
      <dgm:spPr/>
    </dgm:pt>
    <dgm:pt modelId="{00AD5FA6-C11B-4790-825C-9C15823039AC}" type="pres">
      <dgm:prSet presAssocID="{3FD2ED15-0C07-41FC-85B8-C5305787CCF9}" presName="extraNode" presStyleLbl="node1" presStyleIdx="0" presStyleCnt="4"/>
      <dgm:spPr/>
    </dgm:pt>
    <dgm:pt modelId="{E837B03F-C2E3-4AEA-B197-E84FED794DFA}" type="pres">
      <dgm:prSet presAssocID="{3FD2ED15-0C07-41FC-85B8-C5305787CCF9}" presName="dstNode" presStyleLbl="node1" presStyleIdx="0" presStyleCnt="4"/>
      <dgm:spPr/>
    </dgm:pt>
    <dgm:pt modelId="{C3BCD113-F68E-439C-818B-380E878217DF}" type="pres">
      <dgm:prSet presAssocID="{F48EF4B0-3CAB-4DE5-A632-68BA7D362F1E}" presName="text_1" presStyleLbl="node1" presStyleIdx="0" presStyleCnt="4">
        <dgm:presLayoutVars>
          <dgm:bulletEnabled val="1"/>
        </dgm:presLayoutVars>
      </dgm:prSet>
      <dgm:spPr/>
    </dgm:pt>
    <dgm:pt modelId="{4B32AE58-D6F8-4197-BDD2-EE691E2C69EC}" type="pres">
      <dgm:prSet presAssocID="{F48EF4B0-3CAB-4DE5-A632-68BA7D362F1E}" presName="accent_1" presStyleCnt="0"/>
      <dgm:spPr/>
    </dgm:pt>
    <dgm:pt modelId="{5CFD35AE-21DE-46FA-BFF9-96BBAEA37636}" type="pres">
      <dgm:prSet presAssocID="{F48EF4B0-3CAB-4DE5-A632-68BA7D362F1E}" presName="accentRepeatNode" presStyleLbl="solidFgAcc1" presStyleIdx="0" presStyleCnt="4"/>
      <dgm:spPr/>
    </dgm:pt>
    <dgm:pt modelId="{78173AEC-79E5-4A4A-BAE4-F219A83ACCAF}" type="pres">
      <dgm:prSet presAssocID="{00755F51-E96D-4657-BD9E-5418591566AE}" presName="text_2" presStyleLbl="node1" presStyleIdx="1" presStyleCnt="4">
        <dgm:presLayoutVars>
          <dgm:bulletEnabled val="1"/>
        </dgm:presLayoutVars>
      </dgm:prSet>
      <dgm:spPr/>
    </dgm:pt>
    <dgm:pt modelId="{06BE69DD-64CB-4222-8D79-C5CAEDBC08E9}" type="pres">
      <dgm:prSet presAssocID="{00755F51-E96D-4657-BD9E-5418591566AE}" presName="accent_2" presStyleCnt="0"/>
      <dgm:spPr/>
    </dgm:pt>
    <dgm:pt modelId="{53BD8E8A-9A34-4B85-8D73-E717B1A93418}" type="pres">
      <dgm:prSet presAssocID="{00755F51-E96D-4657-BD9E-5418591566AE}" presName="accentRepeatNode" presStyleLbl="solidFgAcc1" presStyleIdx="1" presStyleCnt="4"/>
      <dgm:spPr/>
    </dgm:pt>
    <dgm:pt modelId="{D1CE8C4D-C8BA-4831-BC62-74E9829B6657}" type="pres">
      <dgm:prSet presAssocID="{269382B0-57EA-4419-AA26-981B57CCB70D}" presName="text_3" presStyleLbl="node1" presStyleIdx="2" presStyleCnt="4">
        <dgm:presLayoutVars>
          <dgm:bulletEnabled val="1"/>
        </dgm:presLayoutVars>
      </dgm:prSet>
      <dgm:spPr/>
    </dgm:pt>
    <dgm:pt modelId="{D66255EE-EF07-4C73-933D-CDE07C94BE23}" type="pres">
      <dgm:prSet presAssocID="{269382B0-57EA-4419-AA26-981B57CCB70D}" presName="accent_3" presStyleCnt="0"/>
      <dgm:spPr/>
    </dgm:pt>
    <dgm:pt modelId="{72DF3DB1-8443-49F6-A916-18CC13AAC06F}" type="pres">
      <dgm:prSet presAssocID="{269382B0-57EA-4419-AA26-981B57CCB70D}" presName="accentRepeatNode" presStyleLbl="solidFgAcc1" presStyleIdx="2" presStyleCnt="4"/>
      <dgm:spPr/>
    </dgm:pt>
    <dgm:pt modelId="{3065B07C-09AC-461F-9F33-DE67E54D3252}" type="pres">
      <dgm:prSet presAssocID="{0DEB63C8-2960-41B0-8263-4304BF4D9F4E}" presName="text_4" presStyleLbl="node1" presStyleIdx="3" presStyleCnt="4">
        <dgm:presLayoutVars>
          <dgm:bulletEnabled val="1"/>
        </dgm:presLayoutVars>
      </dgm:prSet>
      <dgm:spPr/>
    </dgm:pt>
    <dgm:pt modelId="{1A5B7F91-614C-4EE8-83EF-58D6CC64FAAC}" type="pres">
      <dgm:prSet presAssocID="{0DEB63C8-2960-41B0-8263-4304BF4D9F4E}" presName="accent_4" presStyleCnt="0"/>
      <dgm:spPr/>
    </dgm:pt>
    <dgm:pt modelId="{E4FC7384-0C6A-48D0-ABB0-C33414B108C7}" type="pres">
      <dgm:prSet presAssocID="{0DEB63C8-2960-41B0-8263-4304BF4D9F4E}" presName="accentRepeatNode" presStyleLbl="solidFgAcc1" presStyleIdx="3" presStyleCnt="4"/>
      <dgm:spPr/>
    </dgm:pt>
  </dgm:ptLst>
  <dgm:cxnLst>
    <dgm:cxn modelId="{BDC23306-7138-4D7F-930E-3514BED33B77}" type="presOf" srcId="{269382B0-57EA-4419-AA26-981B57CCB70D}" destId="{D1CE8C4D-C8BA-4831-BC62-74E9829B6657}" srcOrd="0" destOrd="0" presId="urn:microsoft.com/office/officeart/2008/layout/VerticalCurvedList"/>
    <dgm:cxn modelId="{91814A13-8991-4E07-97B1-EA23554AE12A}" type="presOf" srcId="{F48EF4B0-3CAB-4DE5-A632-68BA7D362F1E}" destId="{C3BCD113-F68E-439C-818B-380E878217DF}" srcOrd="0" destOrd="0" presId="urn:microsoft.com/office/officeart/2008/layout/VerticalCurvedList"/>
    <dgm:cxn modelId="{2587612A-0520-40F9-B0F4-963247EE34A4}" srcId="{3FD2ED15-0C07-41FC-85B8-C5305787CCF9}" destId="{F48EF4B0-3CAB-4DE5-A632-68BA7D362F1E}" srcOrd="0" destOrd="0" parTransId="{9F0B0455-D490-45FC-8862-B482D0377475}" sibTransId="{FB7BCB3C-7E4F-4FB4-93C8-E016AC7B1972}"/>
    <dgm:cxn modelId="{BD32D633-570D-47DC-AD07-AD90EF460785}" type="presOf" srcId="{3FD2ED15-0C07-41FC-85B8-C5305787CCF9}" destId="{A3C82E96-2398-49E8-B41C-20D41EA72641}" srcOrd="0" destOrd="0" presId="urn:microsoft.com/office/officeart/2008/layout/VerticalCurvedList"/>
    <dgm:cxn modelId="{5C28885E-BBEC-44F5-BF61-4A73B4DF3BB5}" srcId="{3FD2ED15-0C07-41FC-85B8-C5305787CCF9}" destId="{00755F51-E96D-4657-BD9E-5418591566AE}" srcOrd="1" destOrd="0" parTransId="{4BF437B1-6473-48AE-A270-002D94C6E76E}" sibTransId="{094A5F86-0E40-41A0-A61F-6E8412D6CCE3}"/>
    <dgm:cxn modelId="{A567A868-4458-42B9-ADED-021197214FC8}" type="presOf" srcId="{00755F51-E96D-4657-BD9E-5418591566AE}" destId="{78173AEC-79E5-4A4A-BAE4-F219A83ACCAF}" srcOrd="0" destOrd="0" presId="urn:microsoft.com/office/officeart/2008/layout/VerticalCurvedList"/>
    <dgm:cxn modelId="{23FE0795-0D2D-415C-8FE9-11496DCFD00B}" srcId="{3FD2ED15-0C07-41FC-85B8-C5305787CCF9}" destId="{269382B0-57EA-4419-AA26-981B57CCB70D}" srcOrd="2" destOrd="0" parTransId="{B796227C-2371-49A3-B7B7-1498785D27C5}" sibTransId="{85C74F43-B8F0-4C2B-BA6C-4717B49271B4}"/>
    <dgm:cxn modelId="{2F314BC0-F463-4CA0-9E68-53074B4E088C}" srcId="{3FD2ED15-0C07-41FC-85B8-C5305787CCF9}" destId="{0DEB63C8-2960-41B0-8263-4304BF4D9F4E}" srcOrd="3" destOrd="0" parTransId="{A4B343AF-517A-4720-9EB6-3AE9DB2252F5}" sibTransId="{025F539A-F144-4ADB-AC82-A9C727720AD5}"/>
    <dgm:cxn modelId="{862A9FC0-B46E-42CF-A347-C32AD4B60B34}" type="presOf" srcId="{0DEB63C8-2960-41B0-8263-4304BF4D9F4E}" destId="{3065B07C-09AC-461F-9F33-DE67E54D3252}" srcOrd="0" destOrd="0" presId="urn:microsoft.com/office/officeart/2008/layout/VerticalCurvedList"/>
    <dgm:cxn modelId="{E471BFF6-E303-4AEF-A8EF-4FAD5FB05D29}" type="presOf" srcId="{FB7BCB3C-7E4F-4FB4-93C8-E016AC7B1972}" destId="{09E92AA6-3714-4956-A26C-D00C73086DB2}" srcOrd="0" destOrd="0" presId="urn:microsoft.com/office/officeart/2008/layout/VerticalCurvedList"/>
    <dgm:cxn modelId="{A24E4318-8190-47D1-89D9-571842F48AED}" type="presParOf" srcId="{A3C82E96-2398-49E8-B41C-20D41EA72641}" destId="{04364533-12ED-4D4F-97A6-0C5612C2B192}" srcOrd="0" destOrd="0" presId="urn:microsoft.com/office/officeart/2008/layout/VerticalCurvedList"/>
    <dgm:cxn modelId="{2ADE9674-9242-44AA-B3D6-C659950BFCB1}" type="presParOf" srcId="{04364533-12ED-4D4F-97A6-0C5612C2B192}" destId="{468DF6D4-60FD-4BC6-85FD-FC4971B15775}" srcOrd="0" destOrd="0" presId="urn:microsoft.com/office/officeart/2008/layout/VerticalCurvedList"/>
    <dgm:cxn modelId="{7E58189A-0144-4B5F-8869-F3E0C58A6EA8}" type="presParOf" srcId="{468DF6D4-60FD-4BC6-85FD-FC4971B15775}" destId="{E02C96B6-9A50-4857-B7FF-77F2505BD48C}" srcOrd="0" destOrd="0" presId="urn:microsoft.com/office/officeart/2008/layout/VerticalCurvedList"/>
    <dgm:cxn modelId="{4A5C7BB4-CAD8-46E8-B49E-5691D675A842}" type="presParOf" srcId="{468DF6D4-60FD-4BC6-85FD-FC4971B15775}" destId="{09E92AA6-3714-4956-A26C-D00C73086DB2}" srcOrd="1" destOrd="0" presId="urn:microsoft.com/office/officeart/2008/layout/VerticalCurvedList"/>
    <dgm:cxn modelId="{15DAEB78-B1D8-4DF6-AE77-575822C827E5}" type="presParOf" srcId="{468DF6D4-60FD-4BC6-85FD-FC4971B15775}" destId="{00AD5FA6-C11B-4790-825C-9C15823039AC}" srcOrd="2" destOrd="0" presId="urn:microsoft.com/office/officeart/2008/layout/VerticalCurvedList"/>
    <dgm:cxn modelId="{11312D55-7A05-4D7C-A735-1A10EA265607}" type="presParOf" srcId="{468DF6D4-60FD-4BC6-85FD-FC4971B15775}" destId="{E837B03F-C2E3-4AEA-B197-E84FED794DFA}" srcOrd="3" destOrd="0" presId="urn:microsoft.com/office/officeart/2008/layout/VerticalCurvedList"/>
    <dgm:cxn modelId="{9E77019B-34BF-4BA2-8B10-9C2F0614CF08}" type="presParOf" srcId="{04364533-12ED-4D4F-97A6-0C5612C2B192}" destId="{C3BCD113-F68E-439C-818B-380E878217DF}" srcOrd="1" destOrd="0" presId="urn:microsoft.com/office/officeart/2008/layout/VerticalCurvedList"/>
    <dgm:cxn modelId="{9ABB61CC-D99F-4A6B-8C32-B866ACE80CCC}" type="presParOf" srcId="{04364533-12ED-4D4F-97A6-0C5612C2B192}" destId="{4B32AE58-D6F8-4197-BDD2-EE691E2C69EC}" srcOrd="2" destOrd="0" presId="urn:microsoft.com/office/officeart/2008/layout/VerticalCurvedList"/>
    <dgm:cxn modelId="{3CB9AB4C-127E-4F23-BC2F-D63847D9D960}" type="presParOf" srcId="{4B32AE58-D6F8-4197-BDD2-EE691E2C69EC}" destId="{5CFD35AE-21DE-46FA-BFF9-96BBAEA37636}" srcOrd="0" destOrd="0" presId="urn:microsoft.com/office/officeart/2008/layout/VerticalCurvedList"/>
    <dgm:cxn modelId="{D83FCD62-D006-45B1-8471-C2E4F1DAD065}" type="presParOf" srcId="{04364533-12ED-4D4F-97A6-0C5612C2B192}" destId="{78173AEC-79E5-4A4A-BAE4-F219A83ACCAF}" srcOrd="3" destOrd="0" presId="urn:microsoft.com/office/officeart/2008/layout/VerticalCurvedList"/>
    <dgm:cxn modelId="{689E3B53-B810-4EF0-BD03-709EEEF63367}" type="presParOf" srcId="{04364533-12ED-4D4F-97A6-0C5612C2B192}" destId="{06BE69DD-64CB-4222-8D79-C5CAEDBC08E9}" srcOrd="4" destOrd="0" presId="urn:microsoft.com/office/officeart/2008/layout/VerticalCurvedList"/>
    <dgm:cxn modelId="{FEA243FF-0369-4024-9912-1FDCF51254FC}" type="presParOf" srcId="{06BE69DD-64CB-4222-8D79-C5CAEDBC08E9}" destId="{53BD8E8A-9A34-4B85-8D73-E717B1A93418}" srcOrd="0" destOrd="0" presId="urn:microsoft.com/office/officeart/2008/layout/VerticalCurvedList"/>
    <dgm:cxn modelId="{716A19B3-3980-426F-8478-403E2C850278}" type="presParOf" srcId="{04364533-12ED-4D4F-97A6-0C5612C2B192}" destId="{D1CE8C4D-C8BA-4831-BC62-74E9829B6657}" srcOrd="5" destOrd="0" presId="urn:microsoft.com/office/officeart/2008/layout/VerticalCurvedList"/>
    <dgm:cxn modelId="{A72BED66-AC09-4B07-909B-2553A3D8BAD0}" type="presParOf" srcId="{04364533-12ED-4D4F-97A6-0C5612C2B192}" destId="{D66255EE-EF07-4C73-933D-CDE07C94BE23}" srcOrd="6" destOrd="0" presId="urn:microsoft.com/office/officeart/2008/layout/VerticalCurvedList"/>
    <dgm:cxn modelId="{4ED7C291-EE7D-4F28-8B63-B2C5FCE1A853}" type="presParOf" srcId="{D66255EE-EF07-4C73-933D-CDE07C94BE23}" destId="{72DF3DB1-8443-49F6-A916-18CC13AAC06F}" srcOrd="0" destOrd="0" presId="urn:microsoft.com/office/officeart/2008/layout/VerticalCurvedList"/>
    <dgm:cxn modelId="{CA5EC726-AF92-4142-8B68-2A219867C584}" type="presParOf" srcId="{04364533-12ED-4D4F-97A6-0C5612C2B192}" destId="{3065B07C-09AC-461F-9F33-DE67E54D3252}" srcOrd="7" destOrd="0" presId="urn:microsoft.com/office/officeart/2008/layout/VerticalCurvedList"/>
    <dgm:cxn modelId="{DD6DC894-582C-49CB-8BFF-8E3B23C42A77}" type="presParOf" srcId="{04364533-12ED-4D4F-97A6-0C5612C2B192}" destId="{1A5B7F91-614C-4EE8-83EF-58D6CC64FAAC}" srcOrd="8" destOrd="0" presId="urn:microsoft.com/office/officeart/2008/layout/VerticalCurvedList"/>
    <dgm:cxn modelId="{10BF1609-8F8E-4B0F-8250-21C99661CC8C}" type="presParOf" srcId="{1A5B7F91-614C-4EE8-83EF-58D6CC64FAAC}" destId="{E4FC7384-0C6A-48D0-ABB0-C33414B108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2ED15-0C07-41FC-85B8-C5305787CCF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8EF4B0-3CAB-4DE5-A632-68BA7D362F1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</a:t>
          </a:r>
          <a:r>
            <a:rPr lang="en-US" b="0" i="0" dirty="0"/>
            <a:t>n the case of solids, the nuclei are so heavy that in practice they cannot move. </a:t>
          </a:r>
          <a:endParaRPr lang="zh-CN" dirty="0"/>
        </a:p>
      </dgm:t>
    </dgm:pt>
    <dgm:pt modelId="{9F0B0455-D490-45FC-8862-B482D0377475}" type="parTrans" cxnId="{2587612A-0520-40F9-B0F4-963247EE34A4}">
      <dgm:prSet/>
      <dgm:spPr/>
      <dgm:t>
        <a:bodyPr/>
        <a:lstStyle/>
        <a:p>
          <a:endParaRPr lang="zh-CN" altLang="en-US"/>
        </a:p>
      </dgm:t>
    </dgm:pt>
    <dgm:pt modelId="{FB7BCB3C-7E4F-4FB4-93C8-E016AC7B1972}" type="sibTrans" cxnId="{2587612A-0520-40F9-B0F4-963247EE34A4}">
      <dgm:prSet/>
      <dgm:spPr/>
      <dgm:t>
        <a:bodyPr/>
        <a:lstStyle/>
        <a:p>
          <a:endParaRPr lang="zh-CN" altLang="en-US"/>
        </a:p>
      </dgm:t>
    </dgm:pt>
    <dgm:pt modelId="{00755F51-E96D-4657-BD9E-5418591566A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BF437B1-6473-48AE-A270-002D94C6E76E}" type="parTrans" cxnId="{5C28885E-BBEC-44F5-BF61-4A73B4DF3BB5}">
      <dgm:prSet/>
      <dgm:spPr/>
      <dgm:t>
        <a:bodyPr/>
        <a:lstStyle/>
        <a:p>
          <a:endParaRPr lang="zh-CN" altLang="en-US"/>
        </a:p>
      </dgm:t>
    </dgm:pt>
    <dgm:pt modelId="{094A5F86-0E40-41A0-A61F-6E8412D6CCE3}" type="sibTrans" cxnId="{5C28885E-BBEC-44F5-BF61-4A73B4DF3BB5}">
      <dgm:prSet/>
      <dgm:spPr/>
      <dgm:t>
        <a:bodyPr/>
        <a:lstStyle/>
        <a:p>
          <a:endParaRPr lang="zh-CN" altLang="en-US"/>
        </a:p>
      </dgm:t>
    </dgm:pt>
    <dgm:pt modelId="{269382B0-57EA-4419-AA26-981B57CCB70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This choice implies that we can neglect the kinetic energy of the nuclei in MSE  </a:t>
          </a:r>
          <a:endParaRPr lang="zh-CN" dirty="0"/>
        </a:p>
      </dgm:t>
    </dgm:pt>
    <dgm:pt modelId="{B796227C-2371-49A3-B7B7-1498785D27C5}" type="parTrans" cxnId="{23FE0795-0D2D-415C-8FE9-11496DCFD00B}">
      <dgm:prSet/>
      <dgm:spPr/>
      <dgm:t>
        <a:bodyPr/>
        <a:lstStyle/>
        <a:p>
          <a:endParaRPr lang="zh-CN" altLang="en-US"/>
        </a:p>
      </dgm:t>
    </dgm:pt>
    <dgm:pt modelId="{85C74F43-B8F0-4C2B-BA6C-4717B49271B4}" type="sibTrans" cxnId="{23FE0795-0D2D-415C-8FE9-11496DCFD00B}">
      <dgm:prSet/>
      <dgm:spPr/>
      <dgm:t>
        <a:bodyPr/>
        <a:lstStyle/>
        <a:p>
          <a:endParaRPr lang="zh-CN" altLang="en-US"/>
        </a:p>
      </dgm:t>
    </dgm:pt>
    <dgm:pt modelId="{0DEB63C8-2960-41B0-8263-4304BF4D9F4E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And that the Coulomb repulsion between nuclei is simply a constant</a:t>
          </a:r>
          <a:endParaRPr lang="zh-CN" dirty="0"/>
        </a:p>
      </dgm:t>
    </dgm:pt>
    <dgm:pt modelId="{A4B343AF-517A-4720-9EB6-3AE9DB2252F5}" type="parTrans" cxnId="{2F314BC0-F463-4CA0-9E68-53074B4E088C}">
      <dgm:prSet/>
      <dgm:spPr/>
      <dgm:t>
        <a:bodyPr/>
        <a:lstStyle/>
        <a:p>
          <a:endParaRPr lang="zh-CN" altLang="en-US"/>
        </a:p>
      </dgm:t>
    </dgm:pt>
    <dgm:pt modelId="{025F539A-F144-4ADB-AC82-A9C727720AD5}" type="sibTrans" cxnId="{2F314BC0-F463-4CA0-9E68-53074B4E088C}">
      <dgm:prSet/>
      <dgm:spPr/>
      <dgm:t>
        <a:bodyPr/>
        <a:lstStyle/>
        <a:p>
          <a:endParaRPr lang="zh-CN" altLang="en-US"/>
        </a:p>
      </dgm:t>
    </dgm:pt>
    <dgm:pt modelId="{A3C82E96-2398-49E8-B41C-20D41EA72641}" type="pres">
      <dgm:prSet presAssocID="{3FD2ED15-0C07-41FC-85B8-C5305787CCF9}" presName="Name0" presStyleCnt="0">
        <dgm:presLayoutVars>
          <dgm:chMax val="7"/>
          <dgm:chPref val="7"/>
          <dgm:dir/>
        </dgm:presLayoutVars>
      </dgm:prSet>
      <dgm:spPr/>
    </dgm:pt>
    <dgm:pt modelId="{04364533-12ED-4D4F-97A6-0C5612C2B192}" type="pres">
      <dgm:prSet presAssocID="{3FD2ED15-0C07-41FC-85B8-C5305787CCF9}" presName="Name1" presStyleCnt="0"/>
      <dgm:spPr/>
    </dgm:pt>
    <dgm:pt modelId="{468DF6D4-60FD-4BC6-85FD-FC4971B15775}" type="pres">
      <dgm:prSet presAssocID="{3FD2ED15-0C07-41FC-85B8-C5305787CCF9}" presName="cycle" presStyleCnt="0"/>
      <dgm:spPr/>
    </dgm:pt>
    <dgm:pt modelId="{E02C96B6-9A50-4857-B7FF-77F2505BD48C}" type="pres">
      <dgm:prSet presAssocID="{3FD2ED15-0C07-41FC-85B8-C5305787CCF9}" presName="srcNode" presStyleLbl="node1" presStyleIdx="0" presStyleCnt="4"/>
      <dgm:spPr/>
    </dgm:pt>
    <dgm:pt modelId="{09E92AA6-3714-4956-A26C-D00C73086DB2}" type="pres">
      <dgm:prSet presAssocID="{3FD2ED15-0C07-41FC-85B8-C5305787CCF9}" presName="conn" presStyleLbl="parChTrans1D2" presStyleIdx="0" presStyleCnt="1"/>
      <dgm:spPr/>
    </dgm:pt>
    <dgm:pt modelId="{00AD5FA6-C11B-4790-825C-9C15823039AC}" type="pres">
      <dgm:prSet presAssocID="{3FD2ED15-0C07-41FC-85B8-C5305787CCF9}" presName="extraNode" presStyleLbl="node1" presStyleIdx="0" presStyleCnt="4"/>
      <dgm:spPr/>
    </dgm:pt>
    <dgm:pt modelId="{E837B03F-C2E3-4AEA-B197-E84FED794DFA}" type="pres">
      <dgm:prSet presAssocID="{3FD2ED15-0C07-41FC-85B8-C5305787CCF9}" presName="dstNode" presStyleLbl="node1" presStyleIdx="0" presStyleCnt="4"/>
      <dgm:spPr/>
    </dgm:pt>
    <dgm:pt modelId="{C3BCD113-F68E-439C-818B-380E878217DF}" type="pres">
      <dgm:prSet presAssocID="{F48EF4B0-3CAB-4DE5-A632-68BA7D362F1E}" presName="text_1" presStyleLbl="node1" presStyleIdx="0" presStyleCnt="4">
        <dgm:presLayoutVars>
          <dgm:bulletEnabled val="1"/>
        </dgm:presLayoutVars>
      </dgm:prSet>
      <dgm:spPr/>
    </dgm:pt>
    <dgm:pt modelId="{4B32AE58-D6F8-4197-BDD2-EE691E2C69EC}" type="pres">
      <dgm:prSet presAssocID="{F48EF4B0-3CAB-4DE5-A632-68BA7D362F1E}" presName="accent_1" presStyleCnt="0"/>
      <dgm:spPr/>
    </dgm:pt>
    <dgm:pt modelId="{5CFD35AE-21DE-46FA-BFF9-96BBAEA37636}" type="pres">
      <dgm:prSet presAssocID="{F48EF4B0-3CAB-4DE5-A632-68BA7D362F1E}" presName="accentRepeatNode" presStyleLbl="solidFgAcc1" presStyleIdx="0" presStyleCnt="4"/>
      <dgm:spPr/>
    </dgm:pt>
    <dgm:pt modelId="{78173AEC-79E5-4A4A-BAE4-F219A83ACCAF}" type="pres">
      <dgm:prSet presAssocID="{00755F51-E96D-4657-BD9E-5418591566AE}" presName="text_2" presStyleLbl="node1" presStyleIdx="1" presStyleCnt="4">
        <dgm:presLayoutVars>
          <dgm:bulletEnabled val="1"/>
        </dgm:presLayoutVars>
      </dgm:prSet>
      <dgm:spPr/>
    </dgm:pt>
    <dgm:pt modelId="{06BE69DD-64CB-4222-8D79-C5CAEDBC08E9}" type="pres">
      <dgm:prSet presAssocID="{00755F51-E96D-4657-BD9E-5418591566AE}" presName="accent_2" presStyleCnt="0"/>
      <dgm:spPr/>
    </dgm:pt>
    <dgm:pt modelId="{53BD8E8A-9A34-4B85-8D73-E717B1A93418}" type="pres">
      <dgm:prSet presAssocID="{00755F51-E96D-4657-BD9E-5418591566AE}" presName="accentRepeatNode" presStyleLbl="solidFgAcc1" presStyleIdx="1" presStyleCnt="4"/>
      <dgm:spPr/>
    </dgm:pt>
    <dgm:pt modelId="{D1CE8C4D-C8BA-4831-BC62-74E9829B6657}" type="pres">
      <dgm:prSet presAssocID="{269382B0-57EA-4419-AA26-981B57CCB70D}" presName="text_3" presStyleLbl="node1" presStyleIdx="2" presStyleCnt="4">
        <dgm:presLayoutVars>
          <dgm:bulletEnabled val="1"/>
        </dgm:presLayoutVars>
      </dgm:prSet>
      <dgm:spPr/>
    </dgm:pt>
    <dgm:pt modelId="{D66255EE-EF07-4C73-933D-CDE07C94BE23}" type="pres">
      <dgm:prSet presAssocID="{269382B0-57EA-4419-AA26-981B57CCB70D}" presName="accent_3" presStyleCnt="0"/>
      <dgm:spPr/>
    </dgm:pt>
    <dgm:pt modelId="{72DF3DB1-8443-49F6-A916-18CC13AAC06F}" type="pres">
      <dgm:prSet presAssocID="{269382B0-57EA-4419-AA26-981B57CCB70D}" presName="accentRepeatNode" presStyleLbl="solidFgAcc1" presStyleIdx="2" presStyleCnt="4"/>
      <dgm:spPr/>
    </dgm:pt>
    <dgm:pt modelId="{3065B07C-09AC-461F-9F33-DE67E54D3252}" type="pres">
      <dgm:prSet presAssocID="{0DEB63C8-2960-41B0-8263-4304BF4D9F4E}" presName="text_4" presStyleLbl="node1" presStyleIdx="3" presStyleCnt="4">
        <dgm:presLayoutVars>
          <dgm:bulletEnabled val="1"/>
        </dgm:presLayoutVars>
      </dgm:prSet>
      <dgm:spPr/>
    </dgm:pt>
    <dgm:pt modelId="{1A5B7F91-614C-4EE8-83EF-58D6CC64FAAC}" type="pres">
      <dgm:prSet presAssocID="{0DEB63C8-2960-41B0-8263-4304BF4D9F4E}" presName="accent_4" presStyleCnt="0"/>
      <dgm:spPr/>
    </dgm:pt>
    <dgm:pt modelId="{E4FC7384-0C6A-48D0-ABB0-C33414B108C7}" type="pres">
      <dgm:prSet presAssocID="{0DEB63C8-2960-41B0-8263-4304BF4D9F4E}" presName="accentRepeatNode" presStyleLbl="solidFgAcc1" presStyleIdx="3" presStyleCnt="4"/>
      <dgm:spPr/>
    </dgm:pt>
  </dgm:ptLst>
  <dgm:cxnLst>
    <dgm:cxn modelId="{BDC23306-7138-4D7F-930E-3514BED33B77}" type="presOf" srcId="{269382B0-57EA-4419-AA26-981B57CCB70D}" destId="{D1CE8C4D-C8BA-4831-BC62-74E9829B6657}" srcOrd="0" destOrd="0" presId="urn:microsoft.com/office/officeart/2008/layout/VerticalCurvedList"/>
    <dgm:cxn modelId="{91814A13-8991-4E07-97B1-EA23554AE12A}" type="presOf" srcId="{F48EF4B0-3CAB-4DE5-A632-68BA7D362F1E}" destId="{C3BCD113-F68E-439C-818B-380E878217DF}" srcOrd="0" destOrd="0" presId="urn:microsoft.com/office/officeart/2008/layout/VerticalCurvedList"/>
    <dgm:cxn modelId="{2587612A-0520-40F9-B0F4-963247EE34A4}" srcId="{3FD2ED15-0C07-41FC-85B8-C5305787CCF9}" destId="{F48EF4B0-3CAB-4DE5-A632-68BA7D362F1E}" srcOrd="0" destOrd="0" parTransId="{9F0B0455-D490-45FC-8862-B482D0377475}" sibTransId="{FB7BCB3C-7E4F-4FB4-93C8-E016AC7B1972}"/>
    <dgm:cxn modelId="{BD32D633-570D-47DC-AD07-AD90EF460785}" type="presOf" srcId="{3FD2ED15-0C07-41FC-85B8-C5305787CCF9}" destId="{A3C82E96-2398-49E8-B41C-20D41EA72641}" srcOrd="0" destOrd="0" presId="urn:microsoft.com/office/officeart/2008/layout/VerticalCurvedList"/>
    <dgm:cxn modelId="{5C28885E-BBEC-44F5-BF61-4A73B4DF3BB5}" srcId="{3FD2ED15-0C07-41FC-85B8-C5305787CCF9}" destId="{00755F51-E96D-4657-BD9E-5418591566AE}" srcOrd="1" destOrd="0" parTransId="{4BF437B1-6473-48AE-A270-002D94C6E76E}" sibTransId="{094A5F86-0E40-41A0-A61F-6E8412D6CCE3}"/>
    <dgm:cxn modelId="{A567A868-4458-42B9-ADED-021197214FC8}" type="presOf" srcId="{00755F51-E96D-4657-BD9E-5418591566AE}" destId="{78173AEC-79E5-4A4A-BAE4-F219A83ACCAF}" srcOrd="0" destOrd="0" presId="urn:microsoft.com/office/officeart/2008/layout/VerticalCurvedList"/>
    <dgm:cxn modelId="{23FE0795-0D2D-415C-8FE9-11496DCFD00B}" srcId="{3FD2ED15-0C07-41FC-85B8-C5305787CCF9}" destId="{269382B0-57EA-4419-AA26-981B57CCB70D}" srcOrd="2" destOrd="0" parTransId="{B796227C-2371-49A3-B7B7-1498785D27C5}" sibTransId="{85C74F43-B8F0-4C2B-BA6C-4717B49271B4}"/>
    <dgm:cxn modelId="{2F314BC0-F463-4CA0-9E68-53074B4E088C}" srcId="{3FD2ED15-0C07-41FC-85B8-C5305787CCF9}" destId="{0DEB63C8-2960-41B0-8263-4304BF4D9F4E}" srcOrd="3" destOrd="0" parTransId="{A4B343AF-517A-4720-9EB6-3AE9DB2252F5}" sibTransId="{025F539A-F144-4ADB-AC82-A9C727720AD5}"/>
    <dgm:cxn modelId="{862A9FC0-B46E-42CF-A347-C32AD4B60B34}" type="presOf" srcId="{0DEB63C8-2960-41B0-8263-4304BF4D9F4E}" destId="{3065B07C-09AC-461F-9F33-DE67E54D3252}" srcOrd="0" destOrd="0" presId="urn:microsoft.com/office/officeart/2008/layout/VerticalCurvedList"/>
    <dgm:cxn modelId="{E471BFF6-E303-4AEF-A8EF-4FAD5FB05D29}" type="presOf" srcId="{FB7BCB3C-7E4F-4FB4-93C8-E016AC7B1972}" destId="{09E92AA6-3714-4956-A26C-D00C73086DB2}" srcOrd="0" destOrd="0" presId="urn:microsoft.com/office/officeart/2008/layout/VerticalCurvedList"/>
    <dgm:cxn modelId="{A24E4318-8190-47D1-89D9-571842F48AED}" type="presParOf" srcId="{A3C82E96-2398-49E8-B41C-20D41EA72641}" destId="{04364533-12ED-4D4F-97A6-0C5612C2B192}" srcOrd="0" destOrd="0" presId="urn:microsoft.com/office/officeart/2008/layout/VerticalCurvedList"/>
    <dgm:cxn modelId="{2ADE9674-9242-44AA-B3D6-C659950BFCB1}" type="presParOf" srcId="{04364533-12ED-4D4F-97A6-0C5612C2B192}" destId="{468DF6D4-60FD-4BC6-85FD-FC4971B15775}" srcOrd="0" destOrd="0" presId="urn:microsoft.com/office/officeart/2008/layout/VerticalCurvedList"/>
    <dgm:cxn modelId="{7E58189A-0144-4B5F-8869-F3E0C58A6EA8}" type="presParOf" srcId="{468DF6D4-60FD-4BC6-85FD-FC4971B15775}" destId="{E02C96B6-9A50-4857-B7FF-77F2505BD48C}" srcOrd="0" destOrd="0" presId="urn:microsoft.com/office/officeart/2008/layout/VerticalCurvedList"/>
    <dgm:cxn modelId="{4A5C7BB4-CAD8-46E8-B49E-5691D675A842}" type="presParOf" srcId="{468DF6D4-60FD-4BC6-85FD-FC4971B15775}" destId="{09E92AA6-3714-4956-A26C-D00C73086DB2}" srcOrd="1" destOrd="0" presId="urn:microsoft.com/office/officeart/2008/layout/VerticalCurvedList"/>
    <dgm:cxn modelId="{15DAEB78-B1D8-4DF6-AE77-575822C827E5}" type="presParOf" srcId="{468DF6D4-60FD-4BC6-85FD-FC4971B15775}" destId="{00AD5FA6-C11B-4790-825C-9C15823039AC}" srcOrd="2" destOrd="0" presId="urn:microsoft.com/office/officeart/2008/layout/VerticalCurvedList"/>
    <dgm:cxn modelId="{11312D55-7A05-4D7C-A735-1A10EA265607}" type="presParOf" srcId="{468DF6D4-60FD-4BC6-85FD-FC4971B15775}" destId="{E837B03F-C2E3-4AEA-B197-E84FED794DFA}" srcOrd="3" destOrd="0" presId="urn:microsoft.com/office/officeart/2008/layout/VerticalCurvedList"/>
    <dgm:cxn modelId="{9E77019B-34BF-4BA2-8B10-9C2F0614CF08}" type="presParOf" srcId="{04364533-12ED-4D4F-97A6-0C5612C2B192}" destId="{C3BCD113-F68E-439C-818B-380E878217DF}" srcOrd="1" destOrd="0" presId="urn:microsoft.com/office/officeart/2008/layout/VerticalCurvedList"/>
    <dgm:cxn modelId="{9ABB61CC-D99F-4A6B-8C32-B866ACE80CCC}" type="presParOf" srcId="{04364533-12ED-4D4F-97A6-0C5612C2B192}" destId="{4B32AE58-D6F8-4197-BDD2-EE691E2C69EC}" srcOrd="2" destOrd="0" presId="urn:microsoft.com/office/officeart/2008/layout/VerticalCurvedList"/>
    <dgm:cxn modelId="{3CB9AB4C-127E-4F23-BC2F-D63847D9D960}" type="presParOf" srcId="{4B32AE58-D6F8-4197-BDD2-EE691E2C69EC}" destId="{5CFD35AE-21DE-46FA-BFF9-96BBAEA37636}" srcOrd="0" destOrd="0" presId="urn:microsoft.com/office/officeart/2008/layout/VerticalCurvedList"/>
    <dgm:cxn modelId="{D83FCD62-D006-45B1-8471-C2E4F1DAD065}" type="presParOf" srcId="{04364533-12ED-4D4F-97A6-0C5612C2B192}" destId="{78173AEC-79E5-4A4A-BAE4-F219A83ACCAF}" srcOrd="3" destOrd="0" presId="urn:microsoft.com/office/officeart/2008/layout/VerticalCurvedList"/>
    <dgm:cxn modelId="{689E3B53-B810-4EF0-BD03-709EEEF63367}" type="presParOf" srcId="{04364533-12ED-4D4F-97A6-0C5612C2B192}" destId="{06BE69DD-64CB-4222-8D79-C5CAEDBC08E9}" srcOrd="4" destOrd="0" presId="urn:microsoft.com/office/officeart/2008/layout/VerticalCurvedList"/>
    <dgm:cxn modelId="{FEA243FF-0369-4024-9912-1FDCF51254FC}" type="presParOf" srcId="{06BE69DD-64CB-4222-8D79-C5CAEDBC08E9}" destId="{53BD8E8A-9A34-4B85-8D73-E717B1A93418}" srcOrd="0" destOrd="0" presId="urn:microsoft.com/office/officeart/2008/layout/VerticalCurvedList"/>
    <dgm:cxn modelId="{716A19B3-3980-426F-8478-403E2C850278}" type="presParOf" srcId="{04364533-12ED-4D4F-97A6-0C5612C2B192}" destId="{D1CE8C4D-C8BA-4831-BC62-74E9829B6657}" srcOrd="5" destOrd="0" presId="urn:microsoft.com/office/officeart/2008/layout/VerticalCurvedList"/>
    <dgm:cxn modelId="{A72BED66-AC09-4B07-909B-2553A3D8BAD0}" type="presParOf" srcId="{04364533-12ED-4D4F-97A6-0C5612C2B192}" destId="{D66255EE-EF07-4C73-933D-CDE07C94BE23}" srcOrd="6" destOrd="0" presId="urn:microsoft.com/office/officeart/2008/layout/VerticalCurvedList"/>
    <dgm:cxn modelId="{4ED7C291-EE7D-4F28-8B63-B2C5FCE1A853}" type="presParOf" srcId="{D66255EE-EF07-4C73-933D-CDE07C94BE23}" destId="{72DF3DB1-8443-49F6-A916-18CC13AAC06F}" srcOrd="0" destOrd="0" presId="urn:microsoft.com/office/officeart/2008/layout/VerticalCurvedList"/>
    <dgm:cxn modelId="{CA5EC726-AF92-4142-8B68-2A219867C584}" type="presParOf" srcId="{04364533-12ED-4D4F-97A6-0C5612C2B192}" destId="{3065B07C-09AC-461F-9F33-DE67E54D3252}" srcOrd="7" destOrd="0" presId="urn:microsoft.com/office/officeart/2008/layout/VerticalCurvedList"/>
    <dgm:cxn modelId="{DD6DC894-582C-49CB-8BFF-8E3B23C42A77}" type="presParOf" srcId="{04364533-12ED-4D4F-97A6-0C5612C2B192}" destId="{1A5B7F91-614C-4EE8-83EF-58D6CC64FAAC}" srcOrd="8" destOrd="0" presId="urn:microsoft.com/office/officeart/2008/layout/VerticalCurvedList"/>
    <dgm:cxn modelId="{10BF1609-8F8E-4B0F-8250-21C99661CC8C}" type="presParOf" srcId="{1A5B7F91-614C-4EE8-83EF-58D6CC64FAAC}" destId="{E4FC7384-0C6A-48D0-ABB0-C33414B108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6FE8C-05B6-4A14-94F8-23D7D12E3C70}">
      <dsp:nvSpPr>
        <dsp:cNvPr id="0" name=""/>
        <dsp:cNvSpPr/>
      </dsp:nvSpPr>
      <dsp:spPr>
        <a:xfrm>
          <a:off x="2752" y="763404"/>
          <a:ext cx="4067733" cy="280266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A834-F91A-45F4-9841-7157FE44E128}">
      <dsp:nvSpPr>
        <dsp:cNvPr id="0" name=""/>
        <dsp:cNvSpPr/>
      </dsp:nvSpPr>
      <dsp:spPr>
        <a:xfrm>
          <a:off x="2752" y="3566072"/>
          <a:ext cx="4067733" cy="1509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ell MT"/>
              <a:ea typeface="微软雅黑"/>
              <a:cs typeface="+mn-cs"/>
            </a:rPr>
            <a:t>1. Clamped approximation</a:t>
          </a:r>
          <a:endParaRPr lang="zh-CN" altLang="en-US" sz="2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ell MT"/>
            <a:ea typeface="微软雅黑"/>
            <a:cs typeface="+mn-cs"/>
          </a:endParaRPr>
        </a:p>
      </dsp:txBody>
      <dsp:txXfrm>
        <a:off x="2752" y="3566072"/>
        <a:ext cx="4067733" cy="1509129"/>
      </dsp:txXfrm>
    </dsp:sp>
    <dsp:sp modelId="{962CE398-A703-4F4B-ABEB-A153F90EA62D}">
      <dsp:nvSpPr>
        <dsp:cNvPr id="0" name=""/>
        <dsp:cNvSpPr/>
      </dsp:nvSpPr>
      <dsp:spPr>
        <a:xfrm>
          <a:off x="4477430" y="763404"/>
          <a:ext cx="4067733" cy="2802668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2DCBD-FEC7-482C-B711-DFBECCAF2D16}">
      <dsp:nvSpPr>
        <dsp:cNvPr id="0" name=""/>
        <dsp:cNvSpPr/>
      </dsp:nvSpPr>
      <dsp:spPr>
        <a:xfrm>
          <a:off x="4477430" y="3566072"/>
          <a:ext cx="4067733" cy="1509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2. Independent electrons approximation</a:t>
          </a:r>
          <a:endParaRPr lang="zh-CN" alt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300" kern="1200" dirty="0"/>
        </a:p>
      </dsp:txBody>
      <dsp:txXfrm>
        <a:off x="4477430" y="3566072"/>
        <a:ext cx="4067733" cy="1509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2AA6-3714-4956-A26C-D00C73086DB2}">
      <dsp:nvSpPr>
        <dsp:cNvPr id="0" name=""/>
        <dsp:cNvSpPr/>
      </dsp:nvSpPr>
      <dsp:spPr>
        <a:xfrm>
          <a:off x="-4755262" y="-728873"/>
          <a:ext cx="5663985" cy="5663985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CD113-F68E-439C-818B-380E878217DF}">
      <dsp:nvSpPr>
        <dsp:cNvPr id="0" name=""/>
        <dsp:cNvSpPr/>
      </dsp:nvSpPr>
      <dsp:spPr>
        <a:xfrm>
          <a:off x="475918" y="323375"/>
          <a:ext cx="9477786" cy="6470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1362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</a:t>
          </a:r>
          <a:r>
            <a:rPr lang="en-US" sz="2100" b="0" i="0" kern="1200" dirty="0"/>
            <a:t>n the case of solids, the nuclei are so heavy that in practice they cannot move. </a:t>
          </a:r>
          <a:endParaRPr lang="zh-CN" sz="2100" kern="1200" dirty="0"/>
        </a:p>
      </dsp:txBody>
      <dsp:txXfrm>
        <a:off x="475918" y="323375"/>
        <a:ext cx="9477786" cy="647087"/>
      </dsp:txXfrm>
    </dsp:sp>
    <dsp:sp modelId="{5CFD35AE-21DE-46FA-BFF9-96BBAEA37636}">
      <dsp:nvSpPr>
        <dsp:cNvPr id="0" name=""/>
        <dsp:cNvSpPr/>
      </dsp:nvSpPr>
      <dsp:spPr>
        <a:xfrm>
          <a:off x="71488" y="242489"/>
          <a:ext cx="808859" cy="80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73AEC-79E5-4A4A-BAE4-F219A83ACCAF}">
      <dsp:nvSpPr>
        <dsp:cNvPr id="0" name=""/>
        <dsp:cNvSpPr/>
      </dsp:nvSpPr>
      <dsp:spPr>
        <a:xfrm>
          <a:off x="846908" y="1294175"/>
          <a:ext cx="9106796" cy="6470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1362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Therefore we can set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1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100" b="0" i="1" kern="1200">
                      <a:latin typeface="Cambria Math" panose="02040503050406030204" pitchFamily="18" charset="0"/>
                    </a:rPr>
                    <m:t>𝑀</m:t>
                  </m:r>
                </m:e>
                <m:sub>
                  <m:r>
                    <a:rPr lang="en-US" sz="2100" b="0" i="1" kern="1200">
                      <a:latin typeface="Cambria Math" panose="02040503050406030204" pitchFamily="18" charset="0"/>
                    </a:rPr>
                    <m:t>𝐼</m:t>
                  </m:r>
                </m:sub>
              </m:sSub>
              <m:r>
                <a:rPr lang="en-US" sz="2100" b="0" i="1" kern="1200">
                  <a:latin typeface="Cambria Math" panose="02040503050406030204" pitchFamily="18" charset="0"/>
                </a:rPr>
                <m:t>=∞ </m:t>
              </m:r>
            </m:oMath>
          </a14:m>
          <a:r>
            <a:rPr lang="en-US" sz="2100" b="0" i="0" kern="1200" dirty="0"/>
            <a:t>in MSE.</a:t>
          </a:r>
          <a:r>
            <a:rPr lang="en-US" sz="2100" kern="1200" dirty="0"/>
            <a:t> </a:t>
          </a:r>
          <a:endParaRPr lang="zh-CN" sz="2100" kern="1200" dirty="0"/>
        </a:p>
      </dsp:txBody>
      <dsp:txXfrm>
        <a:off x="846908" y="1294175"/>
        <a:ext cx="9106796" cy="647087"/>
      </dsp:txXfrm>
    </dsp:sp>
    <dsp:sp modelId="{53BD8E8A-9A34-4B85-8D73-E717B1A93418}">
      <dsp:nvSpPr>
        <dsp:cNvPr id="0" name=""/>
        <dsp:cNvSpPr/>
      </dsp:nvSpPr>
      <dsp:spPr>
        <a:xfrm>
          <a:off x="442478" y="1213289"/>
          <a:ext cx="808859" cy="80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E8C4D-C8BA-4831-BC62-74E9829B6657}">
      <dsp:nvSpPr>
        <dsp:cNvPr id="0" name=""/>
        <dsp:cNvSpPr/>
      </dsp:nvSpPr>
      <dsp:spPr>
        <a:xfrm>
          <a:off x="846908" y="2264975"/>
          <a:ext cx="9106796" cy="6470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1362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choice implies that we can neglect the kinetic energy of the nuclei in MSE  </a:t>
          </a:r>
          <a:endParaRPr lang="zh-CN" sz="2100" kern="1200" dirty="0"/>
        </a:p>
      </dsp:txBody>
      <dsp:txXfrm>
        <a:off x="846908" y="2264975"/>
        <a:ext cx="9106796" cy="647087"/>
      </dsp:txXfrm>
    </dsp:sp>
    <dsp:sp modelId="{72DF3DB1-8443-49F6-A916-18CC13AAC06F}">
      <dsp:nvSpPr>
        <dsp:cNvPr id="0" name=""/>
        <dsp:cNvSpPr/>
      </dsp:nvSpPr>
      <dsp:spPr>
        <a:xfrm>
          <a:off x="442478" y="2184089"/>
          <a:ext cx="808859" cy="80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B07C-09AC-461F-9F33-DE67E54D3252}">
      <dsp:nvSpPr>
        <dsp:cNvPr id="0" name=""/>
        <dsp:cNvSpPr/>
      </dsp:nvSpPr>
      <dsp:spPr>
        <a:xfrm>
          <a:off x="475918" y="3235775"/>
          <a:ext cx="9477786" cy="64708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13626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 that the Coulomb repulsion between nuclei is simply a constant</a:t>
          </a:r>
          <a:endParaRPr lang="zh-CN" sz="2100" kern="1200" dirty="0"/>
        </a:p>
      </dsp:txBody>
      <dsp:txXfrm>
        <a:off x="475918" y="3235775"/>
        <a:ext cx="9477786" cy="647087"/>
      </dsp:txXfrm>
    </dsp:sp>
    <dsp:sp modelId="{E4FC7384-0C6A-48D0-ABB0-C33414B108C7}">
      <dsp:nvSpPr>
        <dsp:cNvPr id="0" name=""/>
        <dsp:cNvSpPr/>
      </dsp:nvSpPr>
      <dsp:spPr>
        <a:xfrm>
          <a:off x="71488" y="3154889"/>
          <a:ext cx="808859" cy="80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33C3-A5F1-4801-B6F9-5002593D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B6A5-E5C4-40DE-9FA2-65773170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B861-6A44-40BB-8344-56CEAF8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108E-C419-4501-9864-0077912A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5079-FED9-433E-9531-6F94222D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3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53EB-5254-414B-B46B-338355A3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6ECE-AC55-481C-B9B1-4BFEB4B0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ED9-619F-46A0-B155-549F411B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865E-AD10-4783-AA0E-98D2C972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8774-8564-4CB7-8EB5-EEA226A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1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1D3C8-AFBB-4FB3-B74D-AE95B2980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4957-762D-4B07-B40A-ECF80DAB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361E-0C59-41C7-9E2B-3FE3754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3155-A903-4E6D-89D9-B470E159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CF7-D08C-40A9-A5D1-D72C5C16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8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0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7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3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4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7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4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63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5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D25A-F44F-4885-94C5-DCA4476A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8AA8-86CB-4F23-AB10-DB0824C3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5EB8-5643-440C-82C4-42D0F141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9A33-898E-49B0-A60D-AA2808BA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EE1B-5D93-471B-87D2-01A63B47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64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6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5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7969-BB7A-46E6-80EE-71DEFA2A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6AAA0-8D2A-41FB-9E05-98957712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D3CC-B96A-4466-BBD0-28998084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B638-13FF-439E-8A54-6032977A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9F81-35C1-4C62-A86B-75C4FD9F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9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9FCC-33D0-46BC-A8D2-D9BA4894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F9C9-C110-411B-A0FA-2BABCD38C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02A18-36B3-43D7-BB91-0DA29ECE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0D8D-9E06-499F-AE39-8263E9B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F6FB-E872-442F-8512-00216189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BFAF-2C7B-4E85-9653-548A76FE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1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504-5C8C-4D1F-A0B2-3BAC0EAF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0399-E868-4565-A1BD-909E6DE4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E95E7-65E4-4144-953A-6A0C70691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269CC-EF85-473C-A9A3-2D4B7362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EA539-6EB6-4D4F-AE8F-BD1C4DEC1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42320-E75A-4EF7-A502-039607BE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38063-E167-44EB-969D-0BA98501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11F1F-23EE-4C65-87C9-81424061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E80C-1C96-473F-AE91-7449A60F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810D0-3055-42A6-B6D0-484ED42D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6E14-523A-4790-9392-2EB84AE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68FA3-94E4-4D0B-BAF2-5661A40F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8875F-5AA9-4FF1-B16B-9A22976B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C7EE2-FA37-4FF8-84A5-810015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0B92-9AD0-4B49-839A-4CCD6C7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4D9F-C3B9-405E-9813-AC2683A0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1AB8-0990-4B8D-8FA1-A2BF9442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F44FC-B634-4984-BD9E-816164EC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051D-3B14-4F46-8213-66CC2D2B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71A9-F285-4437-ADEF-121967B7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B743-8E76-449C-9981-19B3A9C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7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B95-B144-408B-B046-F9CF92BA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61A24-6768-4BCE-A650-2F49E235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691DD-E12D-44B4-B6A5-D901FAEE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BE8C-84DF-4781-A874-9D4B7BDB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A089-4023-4A96-ABDA-6B549AAF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A9D38-DB82-48C6-A5CB-9A54A369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9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1D878-739A-4EFA-B613-63BFB7F8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CDC6-1610-4AC2-951E-DDED0C6F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2185-96C5-4950-9038-FEFCEF8B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56DE-A39E-4DA8-BAF8-59F78812B416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412A-DF14-4654-AD85-5061BE9B5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9B98C-E1A7-406A-9F21-F90539E0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CCE0-7442-46B7-90CB-955606B92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1.png"/><Relationship Id="rId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37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586541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Density Functional Theory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0A8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425123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Junfei Ding 06-Sep-2020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C63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1D58034-BD8E-4A84-BE10-7D9056B03C65}"/>
              </a:ext>
            </a:extLst>
          </p:cNvPr>
          <p:cNvGraphicFramePr/>
          <p:nvPr/>
        </p:nvGraphicFramePr>
        <p:xfrm>
          <a:off x="2145594" y="723736"/>
          <a:ext cx="8547916" cy="58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13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Independent electrons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C9E7D-771C-4E13-BB78-6519F14F7D4B}"/>
                  </a:ext>
                </a:extLst>
              </p:cNvPr>
              <p:cNvSpPr txBox="1"/>
              <p:nvPr/>
            </p:nvSpPr>
            <p:spPr>
              <a:xfrm>
                <a:off x="1408509" y="1707626"/>
                <a:ext cx="974328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independent electrons approximation carries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two important drawbacks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 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457200" marR="0" lvl="0" indent="-4572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first relates to the fact that the wavefunction, Ψ, should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obey Pauli’s exclusion principle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which requires that the function changes sign whenever we exchange two electrons, e.g. if we 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r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r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 In general,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Ψ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=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...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does not obey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this rule.</a:t>
                </a:r>
              </a:p>
              <a:p>
                <a:pPr marL="457200" marR="0" lvl="0" indent="-4572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457200" marR="0" lvl="0" indent="-45720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second problem is that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Coulomb term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eliminated  is actually of the same magnitude as the other terms, and therefore it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cannot be ignored.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C9E7D-771C-4E13-BB78-6519F14F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09" y="1707626"/>
                <a:ext cx="9743281" cy="3785652"/>
              </a:xfrm>
              <a:prstGeom prst="rect">
                <a:avLst/>
              </a:prstGeom>
              <a:blipFill>
                <a:blip r:embed="rId2"/>
                <a:stretch>
                  <a:fillRect l="-939" t="-1288" r="-100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3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245645" y="125923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MSE in Hartree unit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578DF-708F-48EC-9FF3-C0E0FF1A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290" y="3473264"/>
            <a:ext cx="3038475" cy="1323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81AE7-760A-48E0-92F0-C5667ED6F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2761" y="3419313"/>
            <a:ext cx="6400434" cy="1333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939648-E538-49E4-8E6C-570780F68C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049" y="4924785"/>
            <a:ext cx="10233880" cy="1167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F67E5-276F-408E-8022-9BB274504A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9336" y="1119760"/>
            <a:ext cx="8265654" cy="22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517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Clamped nuclei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EE77B937-19BB-4008-B485-A6C2AE7D2A14}"/>
                  </a:ext>
                </a:extLst>
              </p:cNvPr>
              <p:cNvGraphicFramePr/>
              <p:nvPr/>
            </p:nvGraphicFramePr>
            <p:xfrm>
              <a:off x="1324692" y="1640379"/>
              <a:ext cx="10011138" cy="42062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 11">
                <a:extLst>
                  <a:ext uri="{FF2B5EF4-FFF2-40B4-BE49-F238E27FC236}">
                    <a16:creationId xmlns:a16="http://schemas.microsoft.com/office/drawing/2014/main" id="{EE77B937-19BB-4008-B485-A6C2AE7D2A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7134974"/>
                  </p:ext>
                </p:extLst>
              </p:nvPr>
            </p:nvGraphicFramePr>
            <p:xfrm>
              <a:off x="1324692" y="1640379"/>
              <a:ext cx="10011138" cy="42062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55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18545" y="-3918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F96BC6-13E3-4EF5-B995-D257B033DFF8}"/>
              </a:ext>
            </a:extLst>
          </p:cNvPr>
          <p:cNvSpPr txBox="1"/>
          <p:nvPr/>
        </p:nvSpPr>
        <p:spPr>
          <a:xfrm>
            <a:off x="1573124" y="5907819"/>
            <a:ext cx="986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This is the fundamental equation of electronic structure theory.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0C6CB-DA07-44E5-9A14-3DEDDBCA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290" y="4448446"/>
            <a:ext cx="7871236" cy="14432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F418C53-63D7-412A-9EFC-BF5B15AE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6962" y="1391897"/>
            <a:ext cx="10233880" cy="1167581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7DC0CE0E-6B86-47B8-8161-F217B894F257}"/>
              </a:ext>
            </a:extLst>
          </p:cNvPr>
          <p:cNvSpPr/>
          <p:nvPr/>
        </p:nvSpPr>
        <p:spPr>
          <a:xfrm>
            <a:off x="2632147" y="1453428"/>
            <a:ext cx="1301262" cy="1237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FB3EE74-2A0E-4587-9A97-D8C32A681B95}"/>
                  </a:ext>
                </a:extLst>
              </p:cNvPr>
              <p:cNvSpPr/>
              <p:nvPr/>
            </p:nvSpPr>
            <p:spPr>
              <a:xfrm>
                <a:off x="4715243" y="2258164"/>
                <a:ext cx="1716360" cy="8734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𝐼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∞)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FB3EE74-2A0E-4587-9A97-D8C32A681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43" y="2258164"/>
                <a:ext cx="1716360" cy="873467"/>
              </a:xfrm>
              <a:prstGeom prst="rect">
                <a:avLst/>
              </a:prstGeom>
              <a:blipFill>
                <a:blip r:embed="rId4"/>
                <a:stretch>
                  <a:fillRect l="-3833" t="-6040" b="-2416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720324-DE5C-49EF-A005-1A176908938F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3282778" y="2691385"/>
            <a:ext cx="1433309" cy="1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56C0A3-00C9-4CD6-9C01-4A5C52099344}"/>
              </a:ext>
            </a:extLst>
          </p:cNvPr>
          <p:cNvSpPr txBox="1"/>
          <p:nvPr/>
        </p:nvSpPr>
        <p:spPr>
          <a:xfrm>
            <a:off x="2319041" y="475894"/>
            <a:ext cx="837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Clamped nuclei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FC65ED-FCB4-4917-8F56-9C27D5D130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5106" y="3453724"/>
            <a:ext cx="4684937" cy="1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3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21102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96BC6-13E3-4EF5-B995-D257B033DFF8}"/>
                  </a:ext>
                </a:extLst>
              </p:cNvPr>
              <p:cNvSpPr txBox="1"/>
              <p:nvPr/>
            </p:nvSpPr>
            <p:spPr>
              <a:xfrm>
                <a:off x="1343541" y="4159029"/>
                <a:ext cx="104049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This is the fundamental equation of electronic structure theory.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 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dregard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the nuclear coordinates,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as external parameters, and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Ψ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as a function of the electron coordinates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软雅黑"/>
                    <a:cs typeface="+mn-cs"/>
                  </a:rPr>
                  <a:t> Ψ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kumimoji="0" lang="el-GR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微软雅黑"/>
                        <a:cs typeface="+mn-cs"/>
                      </a:rPr>
                      <m:t>Ψ</m:t>
                    </m:r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r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r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Ψ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is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3N dimensional function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96BC6-13E3-4EF5-B995-D257B033D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41" y="4159029"/>
                <a:ext cx="10404982" cy="1815882"/>
              </a:xfrm>
              <a:prstGeom prst="rect">
                <a:avLst/>
              </a:prstGeom>
              <a:blipFill>
                <a:blip r:embed="rId2"/>
                <a:stretch>
                  <a:fillRect l="-1172" t="-3691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30C6CB-DA07-44E5-9A14-3DEDDBCA0A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4158" y="2085992"/>
            <a:ext cx="7871236" cy="1443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6C0A3-00C9-4CD6-9C01-4A5C52099344}"/>
                  </a:ext>
                </a:extLst>
              </p:cNvPr>
              <p:cNvSpPr txBox="1"/>
              <p:nvPr/>
            </p:nvSpPr>
            <p:spPr>
              <a:xfrm>
                <a:off x="2319041" y="475894"/>
                <a:ext cx="83724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Many-body </a:t>
                </a:r>
                <a:r>
                  <a:rPr kumimoji="0" lang="en-US" altLang="zh-CN" sz="4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diner equation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6C0A3-00C9-4CD6-9C01-4A5C5209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41" y="475894"/>
                <a:ext cx="8372406" cy="830997"/>
              </a:xfrm>
              <a:prstGeom prst="rect">
                <a:avLst/>
              </a:prstGeom>
              <a:blipFill>
                <a:blip r:embed="rId5"/>
                <a:stretch>
                  <a:fillRect l="-3275" t="-16176" r="-2038" b="-38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1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21102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ECAE93-1713-496B-ABD4-0412FB02853C}"/>
              </a:ext>
            </a:extLst>
          </p:cNvPr>
          <p:cNvSpPr txBox="1"/>
          <p:nvPr/>
        </p:nvSpPr>
        <p:spPr>
          <a:xfrm>
            <a:off x="1568547" y="1561514"/>
            <a:ext cx="91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We define the many-electron Hamiltonian: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DEF86-FB3F-440A-B2EC-81E1015E3F85}"/>
              </a:ext>
            </a:extLst>
          </p:cNvPr>
          <p:cNvSpPr txBox="1"/>
          <p:nvPr/>
        </p:nvSpPr>
        <p:spPr>
          <a:xfrm>
            <a:off x="1568547" y="3011599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It is natural to define the single-electron Hamiltonian: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D572-9F0D-4306-BE39-1DEF2F056D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340" y="2059895"/>
            <a:ext cx="7535314" cy="1036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D9EF88-3A1C-4486-9AB4-7108B3965C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4305" y="3689061"/>
            <a:ext cx="3611384" cy="7172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0936F72-082C-4E70-8A87-4A6D418B7897}"/>
              </a:ext>
            </a:extLst>
          </p:cNvPr>
          <p:cNvSpPr txBox="1"/>
          <p:nvPr/>
        </p:nvSpPr>
        <p:spPr>
          <a:xfrm>
            <a:off x="1568547" y="4471431"/>
            <a:ext cx="858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So that we can break up the many-electron Hamiltonian as follows: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1E8E7E-C8AB-47C3-B9A1-256524A7D6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6882" y="5100930"/>
            <a:ext cx="6790772" cy="1201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2861DB-B6FC-496F-A04F-516C82A98D6E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Independent electrons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72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Independent electrons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BEAB73E-9D11-4048-9CAA-D49737A2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6831" y="2003298"/>
            <a:ext cx="2315703" cy="45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B1DF0CC-D93F-4371-AA45-57869A1E3C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217" y="3049451"/>
            <a:ext cx="4791317" cy="847626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9096FC07-574E-4FFA-AA0F-41E99F380F02}"/>
              </a:ext>
            </a:extLst>
          </p:cNvPr>
          <p:cNvSpPr/>
          <p:nvPr/>
        </p:nvSpPr>
        <p:spPr>
          <a:xfrm>
            <a:off x="6588141" y="2138818"/>
            <a:ext cx="358607" cy="274754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C91028-BBAD-456C-B794-79AE80E338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5179" y="2997804"/>
            <a:ext cx="3996919" cy="12052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0C1860-A9CA-4DF1-A4FF-C12E596F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439" y="4230217"/>
            <a:ext cx="4695095" cy="86089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D58A7F0-46A2-461B-8222-EAB3625D8076}"/>
              </a:ext>
            </a:extLst>
          </p:cNvPr>
          <p:cNvSpPr/>
          <p:nvPr/>
        </p:nvSpPr>
        <p:spPr>
          <a:xfrm>
            <a:off x="4156830" y="4074075"/>
            <a:ext cx="1447029" cy="1203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136C28-48D7-4DF7-ABDA-D9EAE14FD572}"/>
              </a:ext>
            </a:extLst>
          </p:cNvPr>
          <p:cNvCxnSpPr>
            <a:cxnSpLocks/>
          </p:cNvCxnSpPr>
          <p:nvPr/>
        </p:nvCxnSpPr>
        <p:spPr>
          <a:xfrm>
            <a:off x="4880344" y="5277108"/>
            <a:ext cx="664113" cy="486140"/>
          </a:xfrm>
          <a:prstGeom prst="bentConnector3">
            <a:avLst>
              <a:gd name="adj1" fmla="val 8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DA9C76-95B2-49F7-8A7D-A0EFF08F23B2}"/>
              </a:ext>
            </a:extLst>
          </p:cNvPr>
          <p:cNvSpPr/>
          <p:nvPr/>
        </p:nvSpPr>
        <p:spPr>
          <a:xfrm>
            <a:off x="5544457" y="5400193"/>
            <a:ext cx="4791317" cy="847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If the electrons have no interaction with each other, then this term were absent.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C9720-29C6-469A-951C-5A357F14D6B0}"/>
              </a:ext>
            </a:extLst>
          </p:cNvPr>
          <p:cNvSpPr txBox="1"/>
          <p:nvPr/>
        </p:nvSpPr>
        <p:spPr>
          <a:xfrm>
            <a:off x="10504111" y="3180876"/>
            <a:ext cx="97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(1)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05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1976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Independent electrons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803E5-A799-40D6-A4CB-7DD90DF82E52}"/>
                  </a:ext>
                </a:extLst>
              </p:cNvPr>
              <p:cNvSpPr txBox="1"/>
              <p:nvPr/>
            </p:nvSpPr>
            <p:spPr>
              <a:xfrm>
                <a:off x="1605942" y="1136913"/>
                <a:ext cx="94717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Since the electrons are now independent,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the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l-GR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)|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of finding electron number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electron number 2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. . . electron number 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must be given by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product of the individual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of finding the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i-th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electron at the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 At this stage we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do not know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 yet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but at least we can guess that it should be possible to write the solution of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(1)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as a product: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803E5-A799-40D6-A4CB-7DD90DF8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942" y="1136913"/>
                <a:ext cx="9471788" cy="2308324"/>
              </a:xfrm>
              <a:prstGeom prst="rect">
                <a:avLst/>
              </a:prstGeom>
              <a:blipFill>
                <a:blip r:embed="rId6"/>
                <a:stretch>
                  <a:fillRect l="-1030" t="-2381" r="-1351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3C52791-257E-4621-815F-9C06CE3C809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311" y="3384465"/>
            <a:ext cx="7735166" cy="1028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C998F-CBEB-476F-A28C-8619E69FC6A8}"/>
                  </a:ext>
                </a:extLst>
              </p:cNvPr>
              <p:cNvSpPr txBox="1"/>
              <p:nvPr/>
            </p:nvSpPr>
            <p:spPr>
              <a:xfrm>
                <a:off x="1663461" y="4460563"/>
                <a:ext cx="93567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Suppose now that the wavefunctions,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, were obtained as the solutions of the single electron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dinger equations: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C998F-CBEB-476F-A28C-8619E69F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61" y="4460563"/>
                <a:ext cx="9356750" cy="830997"/>
              </a:xfrm>
              <a:prstGeom prst="rect">
                <a:avLst/>
              </a:prstGeom>
              <a:blipFill>
                <a:blip r:embed="rId4"/>
                <a:stretch>
                  <a:fillRect l="-1042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279AC7-2DFE-45D2-B568-CC35E66CD507}"/>
              </a:ext>
            </a:extLst>
          </p:cNvPr>
          <p:cNvSpPr txBox="1"/>
          <p:nvPr/>
        </p:nvSpPr>
        <p:spPr>
          <a:xfrm>
            <a:off x="9833393" y="3562063"/>
            <a:ext cx="100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(2)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A89D14-92B0-4F6F-8E29-79ECBA3479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3824" y="5398424"/>
            <a:ext cx="3965319" cy="10389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AD77B4-5001-43E2-82DD-53289B6F031E}"/>
              </a:ext>
            </a:extLst>
          </p:cNvPr>
          <p:cNvSpPr txBox="1"/>
          <p:nvPr/>
        </p:nvSpPr>
        <p:spPr>
          <a:xfrm>
            <a:off x="9836129" y="5398424"/>
            <a:ext cx="100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(3)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29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5692" y="0"/>
            <a:ext cx="12222786" cy="6858000"/>
            <a:chOff x="6088" y="0"/>
            <a:chExt cx="12222786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6088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Independent electrons approximation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90FA-FA4B-4569-9904-998EF8132807}"/>
              </a:ext>
            </a:extLst>
          </p:cNvPr>
          <p:cNvSpPr txBox="1"/>
          <p:nvPr/>
        </p:nvSpPr>
        <p:spPr>
          <a:xfrm>
            <a:off x="1409587" y="1256487"/>
            <a:ext cx="790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Replace the trial solution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eqn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(2)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inside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eqn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(1)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20CE5-65D5-48CD-9F77-C511BB4562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844" y="1731962"/>
            <a:ext cx="6896766" cy="1074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9B788D-9178-4CA9-885E-66A887C9373B}"/>
                  </a:ext>
                </a:extLst>
              </p:cNvPr>
              <p:cNvSpPr txBox="1"/>
              <p:nvPr/>
            </p:nvSpPr>
            <p:spPr>
              <a:xfrm>
                <a:off x="1409587" y="2959092"/>
                <a:ext cx="9310015" cy="85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Since in this equation the single-electron Hamiltonian,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acts only on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acts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so on, we can rewrite: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9B788D-9178-4CA9-885E-66A887C9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87" y="2959092"/>
                <a:ext cx="9310015" cy="850746"/>
              </a:xfrm>
              <a:prstGeom prst="rect">
                <a:avLst/>
              </a:prstGeom>
              <a:blipFill>
                <a:blip r:embed="rId3"/>
                <a:stretch>
                  <a:fillRect l="-982" t="-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8FF3ABF-8ABF-4F5F-92A0-9056AE2345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625" y="3939057"/>
            <a:ext cx="8775482" cy="1056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B55BF0-1683-4791-B725-9A8608A50F6D}"/>
                  </a:ext>
                </a:extLst>
              </p:cNvPr>
              <p:cNvSpPr txBox="1"/>
              <p:nvPr/>
            </p:nvSpPr>
            <p:spPr>
              <a:xfrm>
                <a:off x="1409587" y="5124630"/>
                <a:ext cx="9310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Therefore, using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eqn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(3),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we find: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+ · · ·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B55BF0-1683-4791-B725-9A8608A5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87" y="5124630"/>
                <a:ext cx="9310015" cy="1200329"/>
              </a:xfrm>
              <a:prstGeom prst="rect">
                <a:avLst/>
              </a:prstGeom>
              <a:blipFill>
                <a:blip r:embed="rId5"/>
                <a:stretch>
                  <a:fillRect l="-982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05220DA-ADA5-44E3-BCEE-2D0571251F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2312" y="2426051"/>
            <a:ext cx="3195468" cy="424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0A6D84-0301-4BB2-B368-7F4AE27DE15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342" y="1731962"/>
            <a:ext cx="2583253" cy="778996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BDC4D2B-877B-4314-BADC-D490A7ECC257}"/>
              </a:ext>
            </a:extLst>
          </p:cNvPr>
          <p:cNvSpPr/>
          <p:nvPr/>
        </p:nvSpPr>
        <p:spPr>
          <a:xfrm>
            <a:off x="4542453" y="1830416"/>
            <a:ext cx="268207" cy="984804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06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Bell MT</vt:lpstr>
      <vt:lpstr>Bodoni MT</vt:lpstr>
      <vt:lpstr>Cambria Math</vt:lpstr>
      <vt:lpstr>Office Theme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Junfei</dc:creator>
  <cp:lastModifiedBy>Ding Junfei</cp:lastModifiedBy>
  <cp:revision>1</cp:revision>
  <dcterms:created xsi:type="dcterms:W3CDTF">2020-10-18T13:26:50Z</dcterms:created>
  <dcterms:modified xsi:type="dcterms:W3CDTF">2021-08-08T07:25:59Z</dcterms:modified>
</cp:coreProperties>
</file>