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7BFA1-943E-244F-BC07-B8C2F6F6C9AC}" type="datetimeFigureOut">
              <a:rPr lang="es-ES" smtClean="0"/>
              <a:t>9/11/22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C2888-E78F-1E40-A045-3D458437E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24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C2888-E78F-1E40-A045-3D458437E8A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4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700D5-654A-2342-A455-325582AB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C023C-9D79-9649-8F62-92AE1C355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70A02-611C-1149-A667-175822A6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3C8EC-20DE-EB46-8F81-A9572C7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D0ED6-D5C2-FD48-B1A9-8C839B70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9BACF-0252-2B4C-AAE1-A523EFAB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3E69D0-6BAE-9546-9FB2-A9A23A84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CCD7F8-9488-7F45-94CB-9A9146CA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E60D8-CB21-E644-94AA-94BB4160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54160-FDC6-FD46-8D44-CF3C933A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46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F2E248-1C26-794A-8000-F7F91454A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3239AD-4790-984D-8621-D9ABD765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45A13-5984-5D4D-AD1D-A2F39C77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9A1C8-95CC-E642-A659-B933B91C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FC287-95AC-084F-922C-98FB59D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4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A3E72-6937-694E-9C79-E6D08040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C91D3-5DF2-4F4F-BAEF-5B0E4BE2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B0901-25C4-1245-9953-EFE7D787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6340F-1868-AE49-92A1-CD2DF0F9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4466A-5422-5748-908D-3D4F06F4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85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410E5-C2CB-294A-A486-20D7BECE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8C957-2155-6247-8F50-55AFF16F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249AB-E879-CF4A-A5CF-47BF1059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67815-8E4B-DA43-88EB-3EA530B9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1CCB0-9CD9-DF44-8CC7-7E413C9F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7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49A84-0B70-5B43-B795-2A4B6580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C72D5-3D58-B64D-9FCF-DF0FC5C89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B2568C-7B6C-CC40-80A6-0259A9411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3AEEC-11F6-184D-BAFB-FF8D81A9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30291-D722-B343-8F8F-2E00B9D3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B436FB-0561-D044-AA1A-0D7A081F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35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65296-E00D-4B46-8A45-7F6C5340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F2EC89-E7CA-D24E-9B48-2A5E9FE90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6BD233-E109-4343-89FD-AD24686B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480DF5-F12E-8449-9EFE-ADC7B5BE0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A7A8BE-5AD9-E549-8E94-FE82D8DCC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3F5D56-8232-1448-96C1-14B3C0D5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8DF0C7-F860-E345-8BD6-A422F7E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EF1C85-40F1-B14C-BE0E-A6186863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2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90B38-9C0D-194B-8C33-7F39C193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2CEE97-5C50-A648-B829-FF13B052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10376D-06D1-C44D-A5CD-034A84C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329E52-C121-914A-BB2A-84536DA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92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5FA5CC-2955-F144-802F-48E4F3EB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4DED66-574C-A54D-97E9-2D705000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EC89F1-DFA1-E344-8712-F86B958E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05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89F90-FB7B-B04E-99C1-A26B17D9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6304A-3C99-6A4E-859F-3A89E6CC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F7A1A6-9E41-474C-B856-816199F0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C07B58-2509-7346-885B-A54DD3F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2A4D5D-119B-744A-84CA-589A688F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9F992A-1F0C-934E-B243-033E7C6F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0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260DC-D5FD-904B-9699-E1185A17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A29D1A-0D8F-6A40-971C-48FAFD206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D46DB-7FCA-0B49-93AD-716478E4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08110F-9949-5943-B4B5-4111E54D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383BAD-C5FF-024C-A8F1-2C98C011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416FD-0D0B-4147-8609-9BF4F3B3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8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44B4DE-CC72-E94E-AD10-D2D8CA12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F98C8-544F-6F41-96A4-B957AAC0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CC5FD-71DB-8944-854D-108C49533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CF77-6D3C-C943-98AD-74D624BC30F0}" type="datetimeFigureOut">
              <a:rPr lang="es-ES" smtClean="0"/>
              <a:t>9/11/22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B7354-10B5-2445-821E-7A0BD2D53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8E4860-0504-1046-9F29-779EF0A53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A72B-8C9D-1945-AE6B-912A08213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47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235247C9-6AA4-454A-A27D-B6F70C271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57085"/>
              </p:ext>
            </p:extLst>
          </p:nvPr>
        </p:nvGraphicFramePr>
        <p:xfrm>
          <a:off x="338083" y="137160"/>
          <a:ext cx="11515833" cy="60660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4027">
                  <a:extLst>
                    <a:ext uri="{9D8B030D-6E8A-4147-A177-3AD203B41FA5}">
                      <a16:colId xmlns:a16="http://schemas.microsoft.com/office/drawing/2014/main" val="2775532631"/>
                    </a:ext>
                  </a:extLst>
                </a:gridCol>
                <a:gridCol w="1744718">
                  <a:extLst>
                    <a:ext uri="{9D8B030D-6E8A-4147-A177-3AD203B41FA5}">
                      <a16:colId xmlns:a16="http://schemas.microsoft.com/office/drawing/2014/main" val="741285373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3880346581"/>
                    </a:ext>
                  </a:extLst>
                </a:gridCol>
                <a:gridCol w="1464792">
                  <a:extLst>
                    <a:ext uri="{9D8B030D-6E8A-4147-A177-3AD203B41FA5}">
                      <a16:colId xmlns:a16="http://schemas.microsoft.com/office/drawing/2014/main" val="4250944774"/>
                    </a:ext>
                  </a:extLst>
                </a:gridCol>
                <a:gridCol w="1602476">
                  <a:extLst>
                    <a:ext uri="{9D8B030D-6E8A-4147-A177-3AD203B41FA5}">
                      <a16:colId xmlns:a16="http://schemas.microsoft.com/office/drawing/2014/main" val="328317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Primer Estado del Proyecto de arte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(pondera 20% sobre 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Alumnos:</a:t>
                      </a:r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JESÚS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CULEBRAS,</a:t>
                      </a:r>
                      <a:r>
                        <a:rPr lang="es-E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LAURA FOUZ,</a:t>
                      </a:r>
                      <a:br>
                        <a:rPr lang="es-ES" sz="1600" dirty="0"/>
                      </a:b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AITOR LEBRERO</a:t>
                      </a:r>
                      <a:r>
                        <a:rPr lang="es-ES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ELENA LÓPEZ-NEGRETE,</a:t>
                      </a:r>
                      <a:br>
                        <a:rPr lang="es-ES" sz="1600" dirty="0"/>
                      </a:b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MARCOS TOLEDO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Bien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Regular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Calificación: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rgbClr val="FF0000"/>
                          </a:solidFill>
                        </a:rPr>
                        <a:t>9,5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7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 Personaje/s </a:t>
                      </a:r>
                    </a:p>
                    <a:p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11</a:t>
                      </a:r>
                    </a:p>
                    <a:p>
                      <a:r>
                        <a:rPr lang="es-ES" sz="1600" dirty="0"/>
                        <a:t>+8 </a:t>
                      </a:r>
                      <a:r>
                        <a:rPr lang="es-ES" sz="1600" i="1" dirty="0" err="1"/>
                        <a:t>sprites</a:t>
                      </a:r>
                      <a:endParaRPr lang="es-ES" sz="1600" i="1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5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 Escenario/s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  <a:p>
                      <a:r>
                        <a:rPr lang="es-ES" sz="1600" dirty="0"/>
                        <a:t>+ 6 </a:t>
                      </a:r>
                      <a:r>
                        <a:rPr lang="es-ES" sz="1600" i="1" dirty="0" err="1"/>
                        <a:t>tumbnails</a:t>
                      </a:r>
                      <a:endParaRPr lang="es-ES" sz="1600" i="1" dirty="0"/>
                    </a:p>
                    <a:p>
                      <a:r>
                        <a:rPr lang="es-ES" sz="1600" dirty="0"/>
                        <a:t>+ 3D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7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 Carátula o cartel 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Carátula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60544"/>
                  </a:ext>
                </a:extLst>
              </a:tr>
              <a:tr h="931216"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 Otros: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-Técnica gráfica empleada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Animátic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rotoscopia</a:t>
                      </a:r>
                      <a:endParaRPr lang="es-E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</a:t>
                      </a:r>
                      <a:r>
                        <a:rPr lang="es-ES" sz="16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r>
                        <a:rPr lang="es-E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painting</a:t>
                      </a:r>
                      <a:endParaRPr lang="es-ES" sz="16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-Otros</a:t>
                      </a:r>
                      <a:endParaRPr lang="es-ES" sz="1600" dirty="0"/>
                    </a:p>
                    <a:p>
                      <a:endParaRPr lang="es-E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Animática</a:t>
                      </a:r>
                      <a:endParaRPr lang="es-ES" sz="1600" dirty="0"/>
                    </a:p>
                    <a:p>
                      <a:r>
                        <a:rPr lang="es-ES" sz="1600" i="1" dirty="0" err="1"/>
                        <a:t>Speed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i="1" dirty="0" err="1"/>
                        <a:t>painting</a:t>
                      </a:r>
                      <a:endParaRPr lang="es-ES" sz="1600" i="1" dirty="0"/>
                    </a:p>
                    <a:p>
                      <a:r>
                        <a:rPr lang="es-ES" sz="1600" dirty="0"/>
                        <a:t>Logotipo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2,5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425490"/>
                  </a:ext>
                </a:extLst>
              </a:tr>
              <a:tr h="640606">
                <a:tc gridSpan="5"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rgbClr val="0070C0"/>
                          </a:solidFill>
                        </a:rPr>
                        <a:t>Sugerencias: </a:t>
                      </a:r>
                      <a:r>
                        <a:rPr lang="es-ES" sz="1600" i="0" dirty="0">
                          <a:solidFill>
                            <a:srgbClr val="0070C0"/>
                          </a:solidFill>
                        </a:rPr>
                        <a:t>Es</a:t>
                      </a:r>
                      <a:r>
                        <a:rPr lang="es-ES" sz="1600" dirty="0">
                          <a:solidFill>
                            <a:srgbClr val="0070C0"/>
                          </a:solidFill>
                        </a:rPr>
                        <a:t>cenarios finales. </a:t>
                      </a:r>
                      <a:r>
                        <a:rPr lang="es-ES" sz="1600" i="1" dirty="0" err="1">
                          <a:solidFill>
                            <a:srgbClr val="0070C0"/>
                          </a:solidFill>
                        </a:rPr>
                        <a:t>Turnaround</a:t>
                      </a:r>
                      <a:r>
                        <a:rPr lang="es-ES" sz="1600" dirty="0">
                          <a:solidFill>
                            <a:srgbClr val="0070C0"/>
                          </a:solidFill>
                        </a:rPr>
                        <a:t> y paleta color personaje. Interfaces. </a:t>
                      </a:r>
                      <a:r>
                        <a:rPr lang="es-ES" sz="1600" i="1" dirty="0">
                          <a:solidFill>
                            <a:srgbClr val="0070C0"/>
                          </a:solidFill>
                        </a:rPr>
                        <a:t>Splash art</a:t>
                      </a:r>
                      <a:r>
                        <a:rPr lang="es-ES" sz="1600" dirty="0">
                          <a:solidFill>
                            <a:srgbClr val="0070C0"/>
                          </a:solidFill>
                        </a:rPr>
                        <a:t>. </a:t>
                      </a:r>
                      <a:r>
                        <a:rPr lang="es-ES" sz="1600" dirty="0" err="1">
                          <a:solidFill>
                            <a:srgbClr val="0070C0"/>
                          </a:solidFill>
                        </a:rPr>
                        <a:t>Story</a:t>
                      </a:r>
                      <a:r>
                        <a:rPr lang="es-ES" sz="16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s-ES" sz="1600" dirty="0" err="1">
                          <a:solidFill>
                            <a:srgbClr val="0070C0"/>
                          </a:solidFill>
                        </a:rPr>
                        <a:t>board</a:t>
                      </a:r>
                      <a:r>
                        <a:rPr lang="es-ES" sz="1600" dirty="0">
                          <a:solidFill>
                            <a:srgbClr val="0070C0"/>
                          </a:solidFill>
                        </a:rPr>
                        <a:t>. Tipo de gráfico post-producción.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117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00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118</Words>
  <Application>Microsoft Macintosh PowerPoint</Application>
  <PresentationFormat>Panorámica</PresentationFormat>
  <Paragraphs>31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Elena Villamarín Fernández</dc:creator>
  <cp:lastModifiedBy>Elena Villamarín Fernández</cp:lastModifiedBy>
  <cp:revision>24</cp:revision>
  <dcterms:created xsi:type="dcterms:W3CDTF">2020-12-07T16:51:42Z</dcterms:created>
  <dcterms:modified xsi:type="dcterms:W3CDTF">2022-11-09T10:47:37Z</dcterms:modified>
</cp:coreProperties>
</file>