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71" r:id="rId12"/>
    <p:sldId id="265" r:id="rId13"/>
    <p:sldId id="266" r:id="rId14"/>
    <p:sldId id="267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/>
    <p:restoredTop sz="94698"/>
  </p:normalViewPr>
  <p:slideViewPr>
    <p:cSldViewPr snapToGrid="0" snapToObjects="1">
      <p:cViewPr varScale="1">
        <p:scale>
          <a:sx n="86" d="100"/>
          <a:sy n="86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66891-6873-0742-856C-B92281AA310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B625-42D2-324C-934C-2C69E63D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 Computing Tools for Python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collection of numerical algorithms and domain-specific toolboxes, including signal processing, optimization, statistics and much more.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Integration, optimization, interpolation, optimization,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4B625-42D2-324C-934C-2C69E63D7B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83FF-7442-CE4D-92EC-62E61267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FA7B-3D1F-4640-8C8A-A2C2D944F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 Li</a:t>
            </a:r>
          </a:p>
        </p:txBody>
      </p:sp>
    </p:spTree>
    <p:extLst>
      <p:ext uri="{BB962C8B-B14F-4D97-AF65-F5344CB8AC3E}">
        <p14:creationId xmlns:p14="http://schemas.microsoft.com/office/powerpoint/2010/main" val="23656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1B4A0-212E-6242-9A05-1403B07E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67" y="321731"/>
            <a:ext cx="8134404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2B1F7-A429-3442-A189-A40D7724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</a:t>
            </a:r>
            <a:r>
              <a:rPr lang="en-US" dirty="0" err="1"/>
              <a:t>Numpy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8183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3C337-69BB-974A-8ACC-257FA928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Filters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26204-3F21-BD45-8308-7E2170F1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012" y="777080"/>
            <a:ext cx="6100294" cy="2043598"/>
          </a:xfrm>
          <a:prstGeom prst="rect">
            <a:avLst/>
          </a:prstGeom>
          <a:ln w="952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6C48C-E9BF-A84E-B782-E7E0A2EE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12" y="4091813"/>
            <a:ext cx="6100294" cy="195209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33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977C1-9564-2D45-9309-E55871BDB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385278"/>
            <a:ext cx="11552981" cy="3350364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D52E9C-86A5-C842-9E4D-303C7811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Solving linear system</a:t>
            </a:r>
          </a:p>
        </p:txBody>
      </p:sp>
    </p:spTree>
    <p:extLst>
      <p:ext uri="{BB962C8B-B14F-4D97-AF65-F5344CB8AC3E}">
        <p14:creationId xmlns:p14="http://schemas.microsoft.com/office/powerpoint/2010/main" val="83759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09850-D971-C843-BF12-FEF5D7F3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876279"/>
            <a:ext cx="11552981" cy="2368361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E031FF-867C-EC40-8C42-543BE110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determinant</a:t>
            </a:r>
          </a:p>
        </p:txBody>
      </p:sp>
    </p:spTree>
    <p:extLst>
      <p:ext uri="{BB962C8B-B14F-4D97-AF65-F5344CB8AC3E}">
        <p14:creationId xmlns:p14="http://schemas.microsoft.com/office/powerpoint/2010/main" val="36919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D9F9C-0353-1949-BAB7-CF141AF7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50" y="321731"/>
            <a:ext cx="832923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C18228-23D9-D54E-8E04-17B5DDA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norms of a matrix</a:t>
            </a:r>
          </a:p>
        </p:txBody>
      </p:sp>
    </p:spTree>
    <p:extLst>
      <p:ext uri="{BB962C8B-B14F-4D97-AF65-F5344CB8AC3E}">
        <p14:creationId xmlns:p14="http://schemas.microsoft.com/office/powerpoint/2010/main" val="202534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FDBC3-E77E-014F-A331-5B6E09B98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65" r="-1" b="15931"/>
          <a:stretch/>
        </p:blipFill>
        <p:spPr>
          <a:xfrm>
            <a:off x="849723" y="403645"/>
            <a:ext cx="9762062" cy="3299739"/>
          </a:xfrm>
          <a:prstGeom prst="rect">
            <a:avLst/>
          </a:prstGeom>
          <a:ln w="12700"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D35A3C-8BE3-C446-8FEA-1B11E12A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17051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9BC-2909-9F41-8CA3-0464112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74E1-7BBF-814E-88E5-5ED8390C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https://docs.scipy.org/doc/scipy/reference/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www.cs.cornell.edu</a:t>
            </a:r>
            <a:r>
              <a:rPr lang="en-US" dirty="0"/>
              <a:t>/boom/2003sp/</a:t>
            </a:r>
            <a:r>
              <a:rPr lang="en-US" dirty="0" err="1"/>
              <a:t>ProjectArch</a:t>
            </a:r>
            <a:r>
              <a:rPr lang="en-US" dirty="0"/>
              <a:t>/</a:t>
            </a:r>
            <a:r>
              <a:rPr lang="en-US" dirty="0" err="1"/>
              <a:t>ConjugateGrad</a:t>
            </a:r>
            <a:r>
              <a:rPr lang="en-US" dirty="0"/>
              <a:t>/</a:t>
            </a:r>
            <a:r>
              <a:rPr lang="en-US" dirty="0" err="1"/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F4161A-81F0-0B41-979D-A14A09237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574" y="1534593"/>
            <a:ext cx="6106932" cy="3801565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AB042-477E-FC4D-8350-2FDEF6D3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00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47EEF7-F50A-CC4A-8C35-CB5B10A5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2F8C6-BBAE-DE4A-8E24-74DF127B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06714"/>
            <a:ext cx="6281738" cy="4041397"/>
          </a:xfrm>
        </p:spPr>
      </p:pic>
    </p:spTree>
    <p:extLst>
      <p:ext uri="{BB962C8B-B14F-4D97-AF65-F5344CB8AC3E}">
        <p14:creationId xmlns:p14="http://schemas.microsoft.com/office/powerpoint/2010/main" val="18070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5351C-24F8-414E-940F-7993BCA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DA9C-6FA0-0746-95E6-68B43ABB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75F467DB-73A4-074B-8F32-0FEC43F25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616337"/>
            <a:ext cx="11552981" cy="2888246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81A1B-30F9-F041-9A77-606126C7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General integration</a:t>
            </a:r>
          </a:p>
        </p:txBody>
      </p:sp>
    </p:spTree>
    <p:extLst>
      <p:ext uri="{BB962C8B-B14F-4D97-AF65-F5344CB8AC3E}">
        <p14:creationId xmlns:p14="http://schemas.microsoft.com/office/powerpoint/2010/main" val="424148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D22A9-A10C-1149-9AE9-86E25BE91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311" y="321731"/>
            <a:ext cx="858631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1FB9B-7DCD-9F46-A6AA-0685C7C3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Integrating a function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8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9F672-EF15-E549-8EF1-FCEB2AF83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583899"/>
            <a:ext cx="11552981" cy="953121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1CAE9-6594-7148-BBFE-04A80B3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Double integration</a:t>
            </a:r>
          </a:p>
        </p:txBody>
      </p:sp>
    </p:spTree>
    <p:extLst>
      <p:ext uri="{BB962C8B-B14F-4D97-AF65-F5344CB8AC3E}">
        <p14:creationId xmlns:p14="http://schemas.microsoft.com/office/powerpoint/2010/main" val="1456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88416-63E4-4C4E-8B04-B646163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Matrix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BA5D-1DCA-EC48-8F53-1C4D0A8B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43AF6-2A17-1A46-81B8-6E3D2F12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674103"/>
            <a:ext cx="11552981" cy="2772713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EA5399-2AA0-3844-9A8B-FFE39176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inverse matrix</a:t>
            </a:r>
          </a:p>
        </p:txBody>
      </p:sp>
    </p:spTree>
    <p:extLst>
      <p:ext uri="{BB962C8B-B14F-4D97-AF65-F5344CB8AC3E}">
        <p14:creationId xmlns:p14="http://schemas.microsoft.com/office/powerpoint/2010/main" val="17825809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396</TotalTime>
  <Words>112</Words>
  <Application>Microsoft Macintosh PowerPoint</Application>
  <PresentationFormat>Widescreen</PresentationFormat>
  <Paragraphs>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Rockwell</vt:lpstr>
      <vt:lpstr>Wingdings</vt:lpstr>
      <vt:lpstr>Atlas</vt:lpstr>
      <vt:lpstr>Scipy library</vt:lpstr>
      <vt:lpstr>Introduction</vt:lpstr>
      <vt:lpstr>Installation</vt:lpstr>
      <vt:lpstr>Integration</vt:lpstr>
      <vt:lpstr>General integration</vt:lpstr>
      <vt:lpstr>Integrating a function with parameters</vt:lpstr>
      <vt:lpstr>Double integration</vt:lpstr>
      <vt:lpstr>Matrix operations</vt:lpstr>
      <vt:lpstr>Finding inverse matrix</vt:lpstr>
      <vt:lpstr>Why not Numpy???</vt:lpstr>
      <vt:lpstr>Filters</vt:lpstr>
      <vt:lpstr>Solving linear system</vt:lpstr>
      <vt:lpstr>Finding determinant</vt:lpstr>
      <vt:lpstr>Finding norms of a matrix</vt:lpstr>
      <vt:lpstr>Finding eigenvalues and eigenvectors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Scipy library</dc:title>
  <dc:creator>Li20, Yichao (Leo)</dc:creator>
  <cp:lastModifiedBy>Li20, Yichao (Leo)</cp:lastModifiedBy>
  <cp:revision>36</cp:revision>
  <dcterms:created xsi:type="dcterms:W3CDTF">2019-01-28T17:39:36Z</dcterms:created>
  <dcterms:modified xsi:type="dcterms:W3CDTF">2019-02-01T08:34:06Z</dcterms:modified>
</cp:coreProperties>
</file>