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59" r:id="rId5"/>
    <p:sldId id="260" r:id="rId6"/>
    <p:sldId id="261" r:id="rId7"/>
    <p:sldId id="262" r:id="rId8"/>
    <p:sldId id="264" r:id="rId9"/>
    <p:sldId id="263" r:id="rId10"/>
    <p:sldId id="272" r:id="rId11"/>
    <p:sldId id="271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2"/>
    <p:restoredTop sz="94698"/>
  </p:normalViewPr>
  <p:slideViewPr>
    <p:cSldViewPr snapToGrid="0" snapToObjects="1">
      <p:cViewPr varScale="1">
        <p:scale>
          <a:sx n="86" d="100"/>
          <a:sy n="86" d="100"/>
        </p:scale>
        <p:origin x="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66891-6873-0742-856C-B92281AA3104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4B625-42D2-324C-934C-2C69E63D7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Scientific Computing Tools for Python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collection of numerical algorithms and domain-specific toolboxes, including signal processing, optimization, statistics and much more.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Integration, optimization, interpolation, optimization,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4B625-42D2-324C-934C-2C69E63D7B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83FF-7442-CE4D-92EC-62E61267E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r>
              <a:rPr lang="en-US" dirty="0"/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FA7B-3D1F-4640-8C8A-A2C2D944F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 Li</a:t>
            </a:r>
          </a:p>
        </p:txBody>
      </p:sp>
    </p:spTree>
    <p:extLst>
      <p:ext uri="{BB962C8B-B14F-4D97-AF65-F5344CB8AC3E}">
        <p14:creationId xmlns:p14="http://schemas.microsoft.com/office/powerpoint/2010/main" val="236569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1B4A0-212E-6242-9A05-1403B07E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267" y="321731"/>
            <a:ext cx="8134404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D2B1F7-A429-3442-A189-A40D7724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Why not </a:t>
            </a:r>
            <a:r>
              <a:rPr lang="en-US" dirty="0" err="1"/>
              <a:t>Numpy</a:t>
            </a:r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68183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03C337-69BB-974A-8ACC-257FA928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Filters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26204-3F21-BD45-8308-7E2170F1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012" y="777080"/>
            <a:ext cx="6100294" cy="2043598"/>
          </a:xfrm>
          <a:prstGeom prst="rect">
            <a:avLst/>
          </a:prstGeom>
          <a:ln w="9525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6C48C-E9BF-A84E-B782-E7E0A2EE3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12" y="4091813"/>
            <a:ext cx="6100294" cy="195209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233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D9F9C-0353-1949-BAB7-CF141AF7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50" y="321731"/>
            <a:ext cx="8329238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C18228-23D9-D54E-8E04-17B5DDAA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norms of a matrix</a:t>
            </a:r>
          </a:p>
        </p:txBody>
      </p:sp>
    </p:spTree>
    <p:extLst>
      <p:ext uri="{BB962C8B-B14F-4D97-AF65-F5344CB8AC3E}">
        <p14:creationId xmlns:p14="http://schemas.microsoft.com/office/powerpoint/2010/main" val="202534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A04DBF5-8916-4A95-8F12-870B9CFB9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3762E0-2DD8-45BD-9EB6-CA5154A5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B9FD3837-AEE7-4B5B-82B3-3951DE1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778B3BD-7B76-4989-BB6C-F50B089C3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DC77AAC1-76D2-46B0-AE46-91C8C3AC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BB54049-1401-43CD-A970-1E026BD5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5EDB9E9-84DE-4BC8-9D3C-A02B90B96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2C96582F-8723-44BC-BDC1-62D8FBDE3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C381B08-A485-45D0-8C29-C2AB10B04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DBB2158D-DAF7-4689-A44E-3E5032B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AC96EEC-F774-41C8-8679-C1217EC5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D08285C-CDBB-4DD6-A69D-4432B668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87BB7B9B-327A-4D4D-AB93-11CB044AC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60F57D7-4501-41A6-BA54-99E1211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C37AD4AC-CE9F-4C58-A4E2-D48E2FA82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5EE3167-7FBB-48A3-8450-E72B525E8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23095D8-5DD6-4F0A-BD74-ED5FB47F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A1F0E1B-819A-4255-B8AF-08110616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167A410-29E3-4850-BEDC-B1362187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C809901A-3E02-4D2E-93C9-3F527EE97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CD60056-ABC2-4076-B99B-A10B08D5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FDBC3-E77E-014F-A331-5B6E09B98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65" r="-1" b="15931"/>
          <a:stretch/>
        </p:blipFill>
        <p:spPr>
          <a:xfrm>
            <a:off x="849723" y="403645"/>
            <a:ext cx="9762062" cy="3299739"/>
          </a:xfrm>
          <a:prstGeom prst="rect">
            <a:avLst/>
          </a:prstGeom>
          <a:ln w="12700">
            <a:noFill/>
          </a:ln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D47EAB90-DF6D-419E-92FC-8F9B900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631BC384-797E-4F79-A628-3605370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972066-EBE9-40A7-9650-AF6A838AC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D35A3C-8BE3-C446-8FEA-1B11E12A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17051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F9BC-2909-9F41-8CA3-0464112A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74E1-7BBF-814E-88E5-5ED8390C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https://docs.scipy.org/doc/scipy/reference/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www.cs.cornell.edu</a:t>
            </a:r>
            <a:r>
              <a:rPr lang="en-US" dirty="0"/>
              <a:t>/boom/2003sp/</a:t>
            </a:r>
            <a:r>
              <a:rPr lang="en-US" dirty="0" err="1"/>
              <a:t>ProjectArch</a:t>
            </a:r>
            <a:r>
              <a:rPr lang="en-US" dirty="0"/>
              <a:t>/</a:t>
            </a:r>
            <a:r>
              <a:rPr lang="en-US" dirty="0" err="1"/>
              <a:t>ConjugateGrad</a:t>
            </a:r>
            <a:r>
              <a:rPr lang="en-US" dirty="0"/>
              <a:t>/</a:t>
            </a:r>
            <a:r>
              <a:rPr lang="en-US" dirty="0" err="1"/>
              <a:t>index.htm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376FE6E-3875-4BA3-BFD3-1C83AE033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80DFC-0DAA-4D9C-8708-26E7744A4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E93B5CF-DC1B-4064-90CA-0640ACCBB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487309AD-9F54-464C-9D5C-F9150E22C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BC9C62A-C653-4416-B29F-2B8637B75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E22D742-5156-4D69-B462-2E99F39FF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D61B1907-60B8-4FC1-98EA-DEB3F1DAC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F14EF8A0-ED07-4B22-8F80-7513143E7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50E6AEB-8B09-481B-B233-A8D35A88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C1C3702-CA3C-4D58-AA87-0A1981493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2B883B1C-B586-4A3F-9E1B-EF85AF6A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297B2A8-7568-46B9-ACCF-30568CF4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C254FE3-EC1A-44F0-B752-2354791B6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E16AC1BB-5503-4804-99EE-E958D42C3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60687E84-3245-4B30-9488-74D33E9E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DF0E227-412B-4AFB-952B-21EE1EC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D0D51459-1816-4501-BFB8-11D89FCE7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EF2FE98-05EB-4725-ACCF-C52D5DF97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6AE0C8D-3882-4E4C-8B0A-D2BF187A0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FB5F9D-B512-421F-8071-88C35995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6E4F7F4-DB5A-47A2-8745-C154D0E9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5AB87A9-8B9A-4793-87D4-AE126DAD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F4161A-81F0-0B41-979D-A14A09237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574" y="1534593"/>
            <a:ext cx="6106932" cy="3801565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37607C9-4B59-4CB6-AE2D-C25102D55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458B88-1946-4006-9355-59CDC73C0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E93D5CDB-D8FE-4E91-A168-F8A5603D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1EE5B02-AD0B-4340-AD50-196911128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2AB042-477E-FC4D-8350-2FDEF6D3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002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47EEF7-F50A-CC4A-8C35-CB5B10A5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2F8C6-BBAE-DE4A-8E24-74DF127B6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06714"/>
            <a:ext cx="6281738" cy="4041397"/>
          </a:xfrm>
        </p:spPr>
      </p:pic>
    </p:spTree>
    <p:extLst>
      <p:ext uri="{BB962C8B-B14F-4D97-AF65-F5344CB8AC3E}">
        <p14:creationId xmlns:p14="http://schemas.microsoft.com/office/powerpoint/2010/main" val="18070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5351C-24F8-414E-940F-7993BCA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DA9C-6FA0-0746-95E6-68B43ABB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34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75F467DB-73A4-074B-8F32-0FEC43F25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616337"/>
            <a:ext cx="11552981" cy="2888246"/>
          </a:xfrm>
          <a:prstGeom prst="rect">
            <a:avLst/>
          </a:prstGeom>
          <a:ln w="1270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9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81A1B-30F9-F041-9A77-606126C7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General integration</a:t>
            </a:r>
          </a:p>
        </p:txBody>
      </p:sp>
    </p:spTree>
    <p:extLst>
      <p:ext uri="{BB962C8B-B14F-4D97-AF65-F5344CB8AC3E}">
        <p14:creationId xmlns:p14="http://schemas.microsoft.com/office/powerpoint/2010/main" val="424148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D22A9-A10C-1149-9AE9-86E25BE91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311" y="321731"/>
            <a:ext cx="8586316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01FB9B-7DCD-9F46-A6AA-0685C7C3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Integrating a function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82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9F672-EF15-E549-8EF1-FCEB2AF83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1583899"/>
            <a:ext cx="11552981" cy="953121"/>
          </a:xfrm>
          <a:prstGeom prst="rect">
            <a:avLst/>
          </a:prstGeom>
          <a:ln w="12700">
            <a:noFill/>
          </a:ln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21CAE9-6594-7148-BBFE-04A80B3F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Double integration</a:t>
            </a:r>
          </a:p>
        </p:txBody>
      </p:sp>
    </p:spTree>
    <p:extLst>
      <p:ext uri="{BB962C8B-B14F-4D97-AF65-F5344CB8AC3E}">
        <p14:creationId xmlns:p14="http://schemas.microsoft.com/office/powerpoint/2010/main" val="14562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/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/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/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A88416-63E4-4C4E-8B04-B646163E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Matrix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7BA5D-1DCA-EC48-8F53-1C4D0A8B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7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43AF6-2A17-1A46-81B8-6E3D2F12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9" y="674103"/>
            <a:ext cx="11552981" cy="2772713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EA5399-2AA0-3844-9A8B-FFE39176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Finding inverse matrix</a:t>
            </a:r>
          </a:p>
        </p:txBody>
      </p:sp>
    </p:spTree>
    <p:extLst>
      <p:ext uri="{BB962C8B-B14F-4D97-AF65-F5344CB8AC3E}">
        <p14:creationId xmlns:p14="http://schemas.microsoft.com/office/powerpoint/2010/main" val="178258093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401</TotalTime>
  <Words>107</Words>
  <Application>Microsoft Macintosh PowerPoint</Application>
  <PresentationFormat>Widescreen</PresentationFormat>
  <Paragraphs>23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Rockwell</vt:lpstr>
      <vt:lpstr>Wingdings</vt:lpstr>
      <vt:lpstr>Atlas</vt:lpstr>
      <vt:lpstr>Scipy library</vt:lpstr>
      <vt:lpstr>Introduction</vt:lpstr>
      <vt:lpstr>Installation</vt:lpstr>
      <vt:lpstr>Integration</vt:lpstr>
      <vt:lpstr>General integration</vt:lpstr>
      <vt:lpstr>Integrating a function with parameters</vt:lpstr>
      <vt:lpstr>Double integration</vt:lpstr>
      <vt:lpstr>Matrix operations</vt:lpstr>
      <vt:lpstr>Finding inverse matrix</vt:lpstr>
      <vt:lpstr>Why not Numpy???</vt:lpstr>
      <vt:lpstr>Filters</vt:lpstr>
      <vt:lpstr>Finding norms of a matrix</vt:lpstr>
      <vt:lpstr>Finding eigenvalues and eigenvectors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Scipy library</dc:title>
  <dc:creator>Li20, Yichao (Leo)</dc:creator>
  <cp:lastModifiedBy>Li20, Yichao (Leo)</cp:lastModifiedBy>
  <cp:revision>37</cp:revision>
  <dcterms:created xsi:type="dcterms:W3CDTF">2019-01-28T17:39:36Z</dcterms:created>
  <dcterms:modified xsi:type="dcterms:W3CDTF">2019-02-01T16:20:00Z</dcterms:modified>
</cp:coreProperties>
</file>