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7" r:id="rId6"/>
    <p:sldId id="278" r:id="rId7"/>
    <p:sldId id="280" r:id="rId8"/>
    <p:sldId id="271" r:id="rId9"/>
    <p:sldId id="272" r:id="rId10"/>
    <p:sldId id="286" r:id="rId11"/>
    <p:sldId id="283" r:id="rId12"/>
    <p:sldId id="284" r:id="rId13"/>
    <p:sldId id="285" r:id="rId14"/>
    <p:sldId id="281" r:id="rId15"/>
    <p:sldId id="273" r:id="rId16"/>
    <p:sldId id="282" r:id="rId17"/>
    <p:sldId id="274" r:id="rId18"/>
    <p:sldId id="27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mtools.readthedocs.io/en/latest/content/NGS_pipelines/tutorial.html#id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4-18-2019</a:t>
            </a:r>
          </a:p>
          <a:p>
            <a:r>
              <a:rPr lang="en-US" dirty="0"/>
              <a:t>Yichao Li</a:t>
            </a:r>
          </a:p>
          <a:p>
            <a:r>
              <a:rPr lang="en-US" dirty="0"/>
              <a:t>Yichao.Li@stjude.org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5CA15-A866-491C-8936-0881888CA52B}"/>
              </a:ext>
            </a:extLst>
          </p:cNvPr>
          <p:cNvSpPr/>
          <p:nvPr/>
        </p:nvSpPr>
        <p:spPr>
          <a:xfrm>
            <a:off x="3783573" y="6458273"/>
            <a:ext cx="417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ATAC-seq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0AD49-FD22-4060-ADBB-1CE1A0DB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40" y="1690688"/>
            <a:ext cx="85629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2606C-D698-4ACD-B24B-05B6EE42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57" y="1556770"/>
            <a:ext cx="84772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35EBD-9C22-4F59-BF49-06A2ED94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45" y="1609156"/>
            <a:ext cx="84677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4F16-33D3-404F-836D-D946C57C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342" y="1690688"/>
            <a:ext cx="84582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07"/>
            <a:ext cx="2965667" cy="187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8E28-6FAE-49D6-BCC2-E3668C0A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48"/>
          <a:stretch/>
        </p:blipFill>
        <p:spPr>
          <a:xfrm>
            <a:off x="5375141" y="681038"/>
            <a:ext cx="5695950" cy="163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3A99-D07C-4FB3-8989-1E189E0D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41" y="3141265"/>
            <a:ext cx="35242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67721-4813-485A-BC53-4D835B835022}"/>
              </a:ext>
            </a:extLst>
          </p:cNvPr>
          <p:cNvGrpSpPr/>
          <p:nvPr/>
        </p:nvGrpSpPr>
        <p:grpSpPr>
          <a:xfrm>
            <a:off x="5040155" y="4001293"/>
            <a:ext cx="7000010" cy="2213223"/>
            <a:chOff x="5551884" y="4505870"/>
            <a:chExt cx="7000010" cy="2213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FA7F39-4419-4ECD-9D95-4C3FC406D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80" r="93190"/>
            <a:stretch/>
          </p:blipFill>
          <p:spPr>
            <a:xfrm>
              <a:off x="5551884" y="4509293"/>
              <a:ext cx="446243" cy="2209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B8E37A-C52B-4472-A564-D47EFF1D9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722"/>
            <a:stretch/>
          </p:blipFill>
          <p:spPr>
            <a:xfrm>
              <a:off x="5998127" y="4505870"/>
              <a:ext cx="6553767" cy="22098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44DF2-3213-4A9C-BD6F-2AFCCEB2066C}"/>
              </a:ext>
            </a:extLst>
          </p:cNvPr>
          <p:cNvCxnSpPr>
            <a:cxnSpLocks/>
          </p:cNvCxnSpPr>
          <p:nvPr/>
        </p:nvCxnSpPr>
        <p:spPr>
          <a:xfrm flipV="1">
            <a:off x="2248250" y="1283516"/>
            <a:ext cx="3039469" cy="2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08C6D-CBC1-4933-A6F5-4A1DC7374B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0732" y="3260328"/>
            <a:ext cx="2454409" cy="3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2D3EC-9A89-49E0-837B-1F8517A93D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8308" y="4120356"/>
            <a:ext cx="2531847" cy="9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0A3C0-AFE1-444E-AA76-88C51A637E31}"/>
              </a:ext>
            </a:extLst>
          </p:cNvPr>
          <p:cNvSpPr txBox="1"/>
          <p:nvPr/>
        </p:nvSpPr>
        <p:spPr>
          <a:xfrm>
            <a:off x="643541" y="4859784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data will run MACS2 twice: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rmdup.uq</a:t>
            </a:r>
            <a:r>
              <a:rPr lang="en-US" dirty="0">
                <a:solidFill>
                  <a:srgbClr val="FF0000"/>
                </a:solidFill>
              </a:rPr>
              <a:t> bam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bam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B9109-2889-42E9-A030-6FE33E23D6C6}"/>
              </a:ext>
            </a:extLst>
          </p:cNvPr>
          <p:cNvSpPr txBox="1"/>
          <p:nvPr/>
        </p:nvSpPr>
        <p:spPr>
          <a:xfrm>
            <a:off x="643541" y="5950860"/>
            <a:ext cx="3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Single-end data will just run MACS2 using raw 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B6C3E5-DEE0-4B52-A6E0-77E29B37E6DB}"/>
              </a:ext>
            </a:extLst>
          </p:cNvPr>
          <p:cNvCxnSpPr>
            <a:cxnSpLocks/>
          </p:cNvCxnSpPr>
          <p:nvPr/>
        </p:nvCxnSpPr>
        <p:spPr>
          <a:xfrm flipV="1">
            <a:off x="2498665" y="4601985"/>
            <a:ext cx="2531847" cy="7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0A71E45-0882-4A36-A455-200B53648FAB}"/>
              </a:ext>
            </a:extLst>
          </p:cNvPr>
          <p:cNvSpPr/>
          <p:nvPr/>
        </p:nvSpPr>
        <p:spPr>
          <a:xfrm>
            <a:off x="5108376" y="4060272"/>
            <a:ext cx="45719" cy="104934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F47E-D952-457C-B957-EDEDEDB9E905}"/>
              </a:ext>
            </a:extLst>
          </p:cNvPr>
          <p:cNvSpPr/>
          <p:nvPr/>
        </p:nvSpPr>
        <p:spPr>
          <a:xfrm>
            <a:off x="5383529" y="1275127"/>
            <a:ext cx="5652239" cy="103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/>
              <a:t>Report bugs</a:t>
            </a:r>
          </a:p>
          <a:p>
            <a:r>
              <a:rPr lang="en-US" sz="2000" dirty="0"/>
              <a:t>If no attachment can be found, it might be caused by an error. In such case, please go to the result directory (above) and do </a:t>
            </a:r>
            <a:r>
              <a:rPr lang="en-US" sz="2000" dirty="0" err="1"/>
              <a:t>HemTools</a:t>
            </a:r>
            <a:r>
              <a:rPr lang="en-US" sz="2000" dirty="0"/>
              <a:t> </a:t>
            </a:r>
            <a:r>
              <a:rPr lang="en-US" sz="2000" dirty="0" err="1"/>
              <a:t>report_bug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C647-571F-477E-9720-CEBA172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685"/>
            <a:ext cx="5026098" cy="5131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0650B-4B9F-4A97-8D49-F85BC86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0" y="4564741"/>
            <a:ext cx="5251618" cy="1426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CDC0F-1D36-4739-A6DF-EFDA6AE3768B}"/>
              </a:ext>
            </a:extLst>
          </p:cNvPr>
          <p:cNvSpPr/>
          <p:nvPr/>
        </p:nvSpPr>
        <p:spPr>
          <a:xfrm>
            <a:off x="6195091" y="1729993"/>
            <a:ext cx="4827915" cy="1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Attachments!</a:t>
            </a:r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B5B1-17C4-41B9-B7CF-19BCC47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FD6B1-4B9E-4C99-AAE6-9818391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549" y="1430171"/>
            <a:ext cx="5001659" cy="4695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52CB3-9F55-43B6-B9ED-8E576035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98" y="5882093"/>
            <a:ext cx="5568382" cy="845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F0A69-9553-43F6-86A2-F9D065115146}"/>
              </a:ext>
            </a:extLst>
          </p:cNvPr>
          <p:cNvSpPr/>
          <p:nvPr/>
        </p:nvSpPr>
        <p:spPr>
          <a:xfrm>
            <a:off x="8578664" y="5381402"/>
            <a:ext cx="348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https://hemtools.readthedocs.io/en/latest/content/NGS_pipelines/tutorial.html#id4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29BC35-C978-4DFD-875C-F25B63CE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62" y="3563936"/>
            <a:ext cx="3124039" cy="324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Questionnaire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AAE56-F30E-4CA1-A347-5DBB2856B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15" y="105697"/>
            <a:ext cx="2943871" cy="664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C7C57-305E-45AC-B225-DB9C1B523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72" y="81255"/>
            <a:ext cx="2713470" cy="3347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831D85-E99B-4D71-9B42-B70DA4CD04CD}"/>
              </a:ext>
            </a:extLst>
          </p:cNvPr>
          <p:cNvSpPr/>
          <p:nvPr/>
        </p:nvSpPr>
        <p:spPr>
          <a:xfrm>
            <a:off x="10389874" y="105697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CUT &amp; 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03C8E-6899-4375-84CF-C8C1E6EAA584}"/>
              </a:ext>
            </a:extLst>
          </p:cNvPr>
          <p:cNvSpPr/>
          <p:nvPr/>
        </p:nvSpPr>
        <p:spPr>
          <a:xfrm>
            <a:off x="10699793" y="3734965"/>
            <a:ext cx="150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ATAC-seq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2B4B3-DB1B-4413-BBE8-081DF0AD69BB}"/>
              </a:ext>
            </a:extLst>
          </p:cNvPr>
          <p:cNvSpPr/>
          <p:nvPr/>
        </p:nvSpPr>
        <p:spPr>
          <a:xfrm>
            <a:off x="4281087" y="1130309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" y="3659656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B9FA-0FEC-4092-AB4B-EB8C1D66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77" y="2203414"/>
            <a:ext cx="5365523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384441" y="292357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384441" y="399630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384441" y="519569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24804" y="3296796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24804" y="4369531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72" y="3353861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39" y="2687196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9" y="5067978"/>
            <a:ext cx="8372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551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</vt:lpstr>
      <vt:lpstr>ATAC-seq example</vt:lpstr>
      <vt:lpstr>Single-end ChIP-seq example</vt:lpstr>
      <vt:lpstr>Paired-end ChIP-seq example</vt:lpstr>
      <vt:lpstr>CUT &amp; RUN example</vt:lpstr>
      <vt:lpstr>General principles</vt:lpstr>
      <vt:lpstr>General principles</vt:lpstr>
      <vt:lpstr>General principles</vt:lpstr>
      <vt:lpstr>General principles</vt:lpstr>
      <vt:lpstr>General principles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78</cp:revision>
  <dcterms:created xsi:type="dcterms:W3CDTF">2019-04-03T03:52:08Z</dcterms:created>
  <dcterms:modified xsi:type="dcterms:W3CDTF">2019-04-17T22:28:09Z</dcterms:modified>
</cp:coreProperties>
</file>