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3A53F-B87D-4506-AA3A-1E46A92EFE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CC9809-017D-430F-957C-1538923A3DE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65474-1F2D-4212-8792-07C00B067BD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3E9E24-178F-4CD9-B405-F4AB559F8A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BEFAE2-90B1-4814-8F02-85E5E53799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012448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CE3EA4-E0E5-4AC8-8192-D0253750D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BCBB312-C229-4B03-9C77-2850C7DCD0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BDE75-6D06-421B-9575-F956AF7950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3C86B2-0818-46C1-AFEF-5BA9CF850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761138-1295-4945-AC98-C99536999C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8164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F1F38F6-DA2E-4415-9CA6-D0E0BAE79B9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174E792-99E2-459D-89A7-C65F124F555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4617856-1B96-4534-871F-7C0B1A420E5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BF4E79-807A-466E-8E0B-032FCDBCEE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0E4A99-D122-469D-BB5F-7B9CFE4FBB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47763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BDD158-50BA-4DB3-A654-74A86CDB09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0DDB9-9540-4491-9256-B2F71C3EC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D313DB-920B-42BC-AFEC-948B7960B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58454B-3752-4263-A4EF-8AAC62CCB7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99A360-30A7-48BB-9CA7-BE9F9CBF97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7594384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790743-DA7D-459D-B813-EE6FF508E0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4223AC-F9B4-4673-954A-7ABEC06F53A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B2C209-F360-4DEE-8ECA-1DF1768D88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09AECC1-D127-4940-AD45-F02302BA73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2C95D0F-0897-46E3-A0E3-CD5D25EC62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939660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3AC2F0-223F-4220-A95C-5DC933C9A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AC8221-CB32-4D4E-87B2-E9AAB855757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718D6B1-0172-4715-A0F6-CC776FA139E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17798F-3EEC-4D86-915C-B033E364E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7B5389-57F4-4F5F-8E2C-84C132BBCB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030DA98-FCA6-4E8D-99D1-72A5C795DB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6171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CD2F5E-6DEC-405A-8D23-460687933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65F58-25A7-4748-B516-092196599E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8BF767D-A640-4EF0-9E82-C7FE133697B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F2E2BF-8FFD-4297-8655-6BCD7EAB863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52A400E-D2B3-48C0-A583-29222639A8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C7EEBA6-A37B-4FD2-BE3F-F22092C3C7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DAF0B1-455D-497F-A75B-66971EEBD0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F29239-A14E-4F69-B2F2-68C783DA10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988894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68C196-89E9-40AA-A7A8-96C7AF839C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54151A7-C3EC-4E1F-8388-9D2D5B021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53AF12A-CA86-40B1-A266-3557C861DA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2C96D6-54C8-4421-BC2A-2D4F35B618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85281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3084763-C421-4F39-86F4-28DDBB1297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E93F87-49CB-4FAA-AE88-34FBEB38DC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07E002E-1399-4875-A0A8-0EEDFE939D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20870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7788F-5BCC-43A9-95E5-F3F9E57704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3A55E-320F-4B62-9AA8-167966FDA5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08B416D-E6B2-4065-8F06-3B8B167408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0A7F18-D4BB-428B-81F4-4DFE8DB50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60DE5C-AF36-4DB2-B163-9EFD8BA4B5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6159FE0-FB4F-4761-8AF7-2D09B5C85C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1041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011583-ED3C-4283-9DCB-485D12F20F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7CB33-40C7-4C41-89E6-67FB92AB186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7868971-F740-4CA4-9BDC-DE89B337DB3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A23BD04-7EF4-440A-AE2B-1BF6672C53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0010E03-966E-40C7-943B-CCE5D2D5EA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5AA409A-29C5-4639-B9CF-0CA69D7D7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96544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18EE57C-4A3C-4BC3-B99D-9DDFFB690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8C9EB7C-9BF8-4743-8C78-74398A6EA3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BE9100-31E8-4165-989D-7F58099EE4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06731B9-2535-4D77-BE06-7E4BBBA09F2A}" type="datetimeFigureOut">
              <a:rPr lang="en-US" smtClean="0"/>
              <a:t>4/2/2019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28783C4-3467-4284-9496-45F50DF306E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E6F99-C686-4B23-9D93-BC42750168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0CB7AE-4872-4A3B-A95C-674D8CD2733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82516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8F1F99-CC0A-49EB-A67B-D45D4CF5E70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err="1"/>
              <a:t>HemTools</a:t>
            </a:r>
            <a:r>
              <a:rPr lang="en-US" dirty="0"/>
              <a:t> Tutorial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35B06AB-AC63-4D07-88C4-7AA20C06C5B1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65334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FD2B6C-3F2D-4A1F-8936-ECA641AD20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752CB9-238A-4812-80A8-D4F6AD17F4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50154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C5BC2B-DEEC-49EE-B6C5-A26F785C8C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086441-F7A3-49B4-BB99-64DF26FF8E5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5882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1735B4-6033-4727-A189-1D63F97BD7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20DC06-4000-4238-BE83-1C35DF886A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4383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D7858D-73B5-451D-AFC2-7D38672041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F7A41FB-E544-49F5-857D-92FF76C45E4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49187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75DC17-8697-49D6-97F8-73889DD43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Software requirements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7D4C32-4496-4085-BF95-75FF1991E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944291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Adapting and automating previous pipelines</a:t>
            </a:r>
          </a:p>
          <a:p>
            <a:r>
              <a:rPr lang="en-US" dirty="0"/>
              <a:t>Minimizing computation time</a:t>
            </a:r>
          </a:p>
          <a:p>
            <a:r>
              <a:rPr lang="en-US" dirty="0"/>
              <a:t>Creating user-friendly interface</a:t>
            </a:r>
          </a:p>
          <a:p>
            <a:pPr lvl="1"/>
            <a:r>
              <a:rPr lang="en-US" dirty="0"/>
              <a:t>Online end-user documentation</a:t>
            </a:r>
          </a:p>
          <a:p>
            <a:pPr lvl="1"/>
            <a:r>
              <a:rPr lang="en-US" dirty="0"/>
              <a:t>Email notification system</a:t>
            </a:r>
          </a:p>
          <a:p>
            <a:pPr lvl="1"/>
            <a:r>
              <a:rPr lang="en-US" dirty="0"/>
              <a:t>Bug/Error notification system</a:t>
            </a:r>
          </a:p>
          <a:p>
            <a:pPr lvl="1"/>
            <a:r>
              <a:rPr lang="en-US" dirty="0"/>
              <a:t>Visually-appealing reports</a:t>
            </a:r>
          </a:p>
          <a:p>
            <a:pPr lvl="1"/>
            <a:endParaRPr lang="en-US" dirty="0"/>
          </a:p>
          <a:p>
            <a:r>
              <a:rPr lang="en-US" dirty="0"/>
              <a:t>Reducing user’s mental effort  </a:t>
            </a:r>
          </a:p>
          <a:p>
            <a:pPr lvl="1"/>
            <a:r>
              <a:rPr lang="en-US" dirty="0"/>
              <a:t>Free of installation &amp; ready to use</a:t>
            </a:r>
          </a:p>
          <a:p>
            <a:pPr lvl="1"/>
            <a:r>
              <a:rPr lang="en-US" dirty="0"/>
              <a:t>Simple input files preparation</a:t>
            </a:r>
          </a:p>
          <a:p>
            <a:pPr lvl="1"/>
            <a:r>
              <a:rPr lang="en-US" dirty="0"/>
              <a:t>Easy search for appropriate APIs</a:t>
            </a:r>
          </a:p>
          <a:p>
            <a:pPr lvl="1"/>
            <a:endParaRPr lang="en-US" dirty="0"/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367336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CD65A1-C8C9-4466-9317-79343F78AB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FC10A0-D3EE-4689-A712-1066982A2B2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37422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87775C-559D-4E96-9FAB-9904F9A04E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Linux 101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95A7F71-E7CB-4CD8-A8A1-C163C0F6A6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622979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30E243-E41F-4AB6-811E-7D3D625BE2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7EFCA1B-4EFB-434E-8F89-D1DB1B0FCB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6655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10D0D2-75EB-48A5-B504-0D0356EB6C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CUT &amp; RUN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15104-750D-4A71-81EE-175E2AFCC88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705082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1A330E-AB09-43E6-BBA1-E89C7300DB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9253A-45A7-4238-AAE0-6946A8093D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594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5B5FB-D096-4060-9B99-386CE72293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99B12A-1512-4297-8892-AA70B7D744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3046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380AE6-1C85-4482-BF45-AF5B693B88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8AE24-37EF-4B54-9CEA-F816B96C561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846974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3582</TotalTime>
  <Words>55</Words>
  <Application>Microsoft Office PowerPoint</Application>
  <PresentationFormat>Widescreen</PresentationFormat>
  <Paragraphs>16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7" baseType="lpstr">
      <vt:lpstr>Arial</vt:lpstr>
      <vt:lpstr>Calibri</vt:lpstr>
      <vt:lpstr>Calibri Light</vt:lpstr>
      <vt:lpstr>Office Theme</vt:lpstr>
      <vt:lpstr>HemTools Tutorial</vt:lpstr>
      <vt:lpstr>Software requirements analysis</vt:lpstr>
      <vt:lpstr>PowerPoint Presentation</vt:lpstr>
      <vt:lpstr>Linux 101</vt:lpstr>
      <vt:lpstr>PowerPoint Presentation</vt:lpstr>
      <vt:lpstr>CUT &amp; RUN example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HemTools Tutorial</dc:title>
  <dc:creator>Li, Yichao</dc:creator>
  <cp:lastModifiedBy>Li, Yichao</cp:lastModifiedBy>
  <cp:revision>9</cp:revision>
  <dcterms:created xsi:type="dcterms:W3CDTF">2019-04-03T03:52:08Z</dcterms:created>
  <dcterms:modified xsi:type="dcterms:W3CDTF">2019-04-05T15:34:26Z</dcterms:modified>
</cp:coreProperties>
</file>