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BD7-553C-4A3D-9FE1-4EEC4FD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F55-2E83-4FFF-BBF8-F7069746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Online doc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C17-8697-49D6-97F8-73889DD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C32-4496-4085-BF95-75FF199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and automating previous pipelines</a:t>
            </a:r>
          </a:p>
          <a:p>
            <a:r>
              <a:rPr lang="en-US" dirty="0"/>
              <a:t>Minimizing computation time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end-user documentation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 &amp; ready to use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r>
              <a:rPr lang="en-US" dirty="0"/>
              <a:t>Easy search for appropriate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75C-559D-4E96-9FAB-9904F9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F71-E7CB-4CD8-A8A1-C163C0F6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243-E41F-4AB6-811E-7D3D62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A1B-4EFB-434E-8F89-D1DB1B0F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30E-AB09-43E6-BBA1-E89C730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253A-45A7-4238-AAE0-6946A80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5FB-D096-4060-9B99-386CE72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12A-1512-4297-8892-AA70B7D7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AE6-1C85-4482-BF45-AF5B693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AE24-37EF-4B54-9CEA-F816B96C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B6C-3F2D-4A1F-8936-ECA641A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2CB9-238A-4812-80A8-D4F6AD1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C2B-DEEC-49EE-B6C5-A26F785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6441-F7A3-49B4-BB99-64DF26FF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pPr lvl="1"/>
            <a:r>
              <a:rPr lang="en-US" dirty="0"/>
              <a:t>CRISPR-seq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B4-6033-4727-A189-1D63F97B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DC06-4000-4238-BE83-1C35DF8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58D-73B5-451D-AFC2-7D38672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1FB-E544-49F5-857D-92FF76C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AABB2-5831-4A52-AF13-31168FEC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3522951"/>
            <a:ext cx="10973944" cy="3335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027906"/>
            <a:ext cx="6517189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91" y="365125"/>
            <a:ext cx="5264996" cy="38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bugs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254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General principles</vt:lpstr>
      <vt:lpstr>General principles</vt:lpstr>
      <vt:lpstr>General principles</vt:lpstr>
      <vt:lpstr>General principles</vt:lpstr>
      <vt:lpstr>Materials  </vt:lpstr>
      <vt:lpstr>Software requirements analysis</vt:lpstr>
      <vt:lpstr>Linux 101</vt:lpstr>
      <vt:lpstr>PowerPoint Presentation</vt:lpstr>
      <vt:lpstr>CUT &amp; RUN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21</cp:revision>
  <dcterms:created xsi:type="dcterms:W3CDTF">2019-04-03T03:52:08Z</dcterms:created>
  <dcterms:modified xsi:type="dcterms:W3CDTF">2019-04-15T03:44:08Z</dcterms:modified>
</cp:coreProperties>
</file>