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6A12-7F5A-4AD5-88A6-F91E8E025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D8C30-66EA-49B0-873C-9785EFA9C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A18D2-8250-4843-9B1A-524FC487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FA8E-3EF1-4A6D-836A-AE324CB7BD1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DB6CE-F073-4D80-A2FB-AC5D5073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86A86-2049-4E02-AC0A-09A9618B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EF43-DCF4-447A-81EE-1F442E8D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8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7E54-478D-43BD-A485-2D06308A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642C8-E054-443A-B520-678F28112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1C96A-1978-4BC0-AB3A-F30F2165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FA8E-3EF1-4A6D-836A-AE324CB7BD1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5FFC5-329C-4BD6-B623-A0657465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77BBF-0332-4CFB-9CB7-EDFDB0ED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EF43-DCF4-447A-81EE-1F442E8D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7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3F1B83-B02A-490D-91D6-A7FAE6516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C4BC7-0476-44E2-8C41-5EDE47AF8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144FC-09BF-42F2-B474-1F7BF61DD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FA8E-3EF1-4A6D-836A-AE324CB7BD1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6ABDB-464D-4A59-A550-8EB4A718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BB1E6-D58E-4CE6-B81A-32475739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EF43-DCF4-447A-81EE-1F442E8D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8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BC50-5ECA-4713-880A-5F849378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7D36-5F4F-4503-8020-E02332B34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363BA-5516-4535-885C-EB1DD74E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FA8E-3EF1-4A6D-836A-AE324CB7BD1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C1B2F-EB90-4FBC-939C-CEC36A5C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7AEE9-5CC5-40B8-BAB9-AF9EFF9B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EF43-DCF4-447A-81EE-1F442E8D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E799-06EE-4521-A4B5-0ADA6356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20041-B5E4-4F73-8B3E-8F50B7EDD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497FB-81E3-4B14-B529-FE05C57B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FA8E-3EF1-4A6D-836A-AE324CB7BD1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F4695-6B62-4625-BE96-7DFDE777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44508-3C27-4CD9-AE82-5B3E9F23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EF43-DCF4-447A-81EE-1F442E8D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2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B135-157E-40B6-8EDE-84CF0C62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77431-E70D-4BFA-871D-8AEF31B99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8C9E1-E874-49FE-B97D-F0EFE0DC4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DF973-F635-4F4D-B500-E7A0AFCA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FA8E-3EF1-4A6D-836A-AE324CB7BD1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70104-EDE4-4735-B374-4F62E78F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04AF2-8023-4AB7-AD97-0140888A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EF43-DCF4-447A-81EE-1F442E8D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7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94B1-1066-49E8-86E5-1627DFAB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2DEA2-4809-452B-B9F3-24FA28E07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A1202-614C-4226-8549-2C5ABCC20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45DC2-63EF-4FC3-8BED-567D13C79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AD1FE-EC48-405A-ACBA-F5FC1F65B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6BCB3-BBDB-4BD9-A922-6B26EB78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FA8E-3EF1-4A6D-836A-AE324CB7BD1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EC886-CF0C-4B2B-8AE8-35874574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30836-3752-4313-91A7-8EA70CB4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EF43-DCF4-447A-81EE-1F442E8D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228B-1EF9-4583-8CFA-7ABCAEEF6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A8108-1345-4563-84C8-2ABBD885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FA8E-3EF1-4A6D-836A-AE324CB7BD1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96628-37BF-4BDD-9A85-FF5EF13C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1B697-A6BF-4CDE-8078-927F4508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EF43-DCF4-447A-81EE-1F442E8D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0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2AB0D-CC9D-4D5D-A794-8BC894A5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FA8E-3EF1-4A6D-836A-AE324CB7BD1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90776-920E-4084-AA36-8787E18C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4C17B-DCA6-4358-B0F7-D6D8DCB4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EF43-DCF4-447A-81EE-1F442E8D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2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0006-76D5-4B22-8DFD-48C693B6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8223-AF42-4129-BF2C-8E7CFB4A5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BD6A4-6B54-418F-8374-F531224CC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54043-85FF-4F18-9F52-3CDD539F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FA8E-3EF1-4A6D-836A-AE324CB7BD1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B26B2-FB3C-47F1-AB2D-3A02F36D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15C59-6376-4B7B-8684-39BAF401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EF43-DCF4-447A-81EE-1F442E8D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3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5E33-B899-4A25-857F-181112F6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313BB-3D97-43C5-A318-52A5241AE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33280-1403-4FD4-B28D-7586DE874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975CE-7EE5-4648-B21B-D8A9117C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FA8E-3EF1-4A6D-836A-AE324CB7BD1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BC4F8-FA04-4067-AF2E-F084AF0F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FD692-9DFA-42E3-B966-42426548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EF43-DCF4-447A-81EE-1F442E8D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8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347D8-8788-46B0-BC43-87382135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71D6-B2D9-4489-A8AA-EB9CD6FC0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D6967-29F6-40F9-8B12-0165F8F8B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BFA8E-3EF1-4A6D-836A-AE324CB7BD16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BB7D3-E739-424D-9B5C-87148470E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29D53-0B48-4CD0-B544-7335C2D22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3EF43-DCF4-447A-81EE-1F442E8D4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4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f-cor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54EE-F11C-416A-8A45-64BE2EBF9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HemTools</a:t>
            </a:r>
            <a:r>
              <a:rPr lang="en-US" dirty="0"/>
              <a:t>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57773-2825-47F1-98A5-8955F2CCE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Yichao Li</a:t>
            </a:r>
          </a:p>
        </p:txBody>
      </p:sp>
    </p:spTree>
    <p:extLst>
      <p:ext uri="{BB962C8B-B14F-4D97-AF65-F5344CB8AC3E}">
        <p14:creationId xmlns:p14="http://schemas.microsoft.com/office/powerpoint/2010/main" val="878995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9BC5-C1B8-4711-9DED-407BD426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E34B-C6E0-412A-8BE2-8E8DBB478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Interactive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Array job</a:t>
            </a:r>
          </a:p>
        </p:txBody>
      </p:sp>
    </p:spTree>
    <p:extLst>
      <p:ext uri="{BB962C8B-B14F-4D97-AF65-F5344CB8AC3E}">
        <p14:creationId xmlns:p14="http://schemas.microsoft.com/office/powerpoint/2010/main" val="256915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4885-0F89-45BE-9445-6F1CEAFD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F5DA1-D8FF-402B-A86C-0D600AA9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specification file</a:t>
            </a:r>
          </a:p>
          <a:p>
            <a:r>
              <a:rPr lang="en-US" dirty="0" err="1"/>
              <a:t>Job_name</a:t>
            </a:r>
            <a:endParaRPr lang="en-US" dirty="0"/>
          </a:p>
          <a:p>
            <a:r>
              <a:rPr lang="en-US" dirty="0"/>
              <a:t>--------------</a:t>
            </a:r>
          </a:p>
          <a:p>
            <a:r>
              <a:rPr lang="en-US" dirty="0"/>
              <a:t>commands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2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ADD5-BCA7-470D-AA03-9C93199B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to add API (simple)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1EC85-F237-4839-AC7C-BB4FBD998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copy the finished .</a:t>
            </a:r>
            <a:r>
              <a:rPr lang="en-US" dirty="0" err="1"/>
              <a:t>py</a:t>
            </a:r>
            <a:r>
              <a:rPr lang="en-US" dirty="0"/>
              <a:t> to bin folder</a:t>
            </a:r>
          </a:p>
          <a:p>
            <a:r>
              <a:rPr lang="en-US" dirty="0"/>
              <a:t>Docstring will be parsed by </a:t>
            </a:r>
            <a:r>
              <a:rPr lang="en-US" dirty="0" err="1"/>
              <a:t>HemTools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38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162C-45C1-485F-9C84-44B1FFC7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to develop API (TODO)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3EFC-C298-4242-839C-38461992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API has </a:t>
            </a:r>
          </a:p>
          <a:p>
            <a:pPr lvl="1"/>
            <a:r>
              <a:rPr lang="en-US" dirty="0" err="1"/>
              <a:t>Argparse</a:t>
            </a:r>
            <a:endParaRPr lang="en-US" dirty="0"/>
          </a:p>
          <a:p>
            <a:pPr lvl="1"/>
            <a:r>
              <a:rPr lang="en-US" dirty="0"/>
              <a:t>Email system</a:t>
            </a:r>
          </a:p>
          <a:p>
            <a:pPr lvl="1"/>
            <a:r>
              <a:rPr lang="en-US" dirty="0"/>
              <a:t>optional</a:t>
            </a:r>
          </a:p>
          <a:p>
            <a:pPr lvl="2"/>
            <a:r>
              <a:rPr lang="en-US" dirty="0"/>
              <a:t>Output organization system</a:t>
            </a:r>
          </a:p>
          <a:p>
            <a:pPr lvl="2"/>
            <a:r>
              <a:rPr lang="en-US" dirty="0"/>
              <a:t>Logging system</a:t>
            </a:r>
          </a:p>
          <a:p>
            <a:pPr lvl="2"/>
            <a:r>
              <a:rPr lang="en-US" dirty="0"/>
              <a:t>Config system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8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162C-45C1-485F-9C84-44B1FFC7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to develop API (cont.) DONE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3EFC-C298-4242-839C-38461992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  <a:p>
            <a:r>
              <a:rPr lang="en-US" dirty="0" err="1"/>
              <a:t>Circos</a:t>
            </a:r>
            <a:r>
              <a:rPr lang="en-US" dirty="0"/>
              <a:t> </a:t>
            </a:r>
            <a:r>
              <a:rPr lang="en-US" dirty="0" err="1"/>
              <a:t>Manhanttan</a:t>
            </a:r>
            <a:r>
              <a:rPr lang="en-US" dirty="0"/>
              <a:t> plot</a:t>
            </a:r>
          </a:p>
          <a:p>
            <a:pPr lvl="1"/>
            <a:r>
              <a:rPr lang="en-US" dirty="0"/>
              <a:t>This is a simple script</a:t>
            </a:r>
          </a:p>
          <a:p>
            <a:pPr lvl="1"/>
            <a:r>
              <a:rPr lang="en-US" dirty="0"/>
              <a:t>Run interactively</a:t>
            </a:r>
          </a:p>
          <a:p>
            <a:pPr lvl="1"/>
            <a:r>
              <a:rPr lang="en-US" dirty="0"/>
              <a:t>This kind of script just need to copy to the bin </a:t>
            </a:r>
            <a:r>
              <a:rPr lang="en-US" dirty="0" err="1"/>
              <a:t>dir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7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162C-45C1-485F-9C84-44B1FFC7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to develop API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3EFC-C298-4242-839C-38461992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9066" cy="4351338"/>
          </a:xfrm>
        </p:spPr>
        <p:txBody>
          <a:bodyPr/>
          <a:lstStyle/>
          <a:p>
            <a:r>
              <a:rPr lang="en-US" dirty="0"/>
              <a:t>Example 2</a:t>
            </a:r>
          </a:p>
          <a:p>
            <a:r>
              <a:rPr lang="en-US" dirty="0"/>
              <a:t>ATAC-seq</a:t>
            </a:r>
          </a:p>
          <a:p>
            <a:pPr lvl="1"/>
            <a:r>
              <a:rPr lang="en-US" dirty="0"/>
              <a:t>This is a complex script with LSF job script</a:t>
            </a:r>
          </a:p>
          <a:p>
            <a:pPr lvl="1"/>
            <a:r>
              <a:rPr lang="en-US" dirty="0"/>
              <a:t>A cut label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0AB03-E603-43C9-97EB-43920F6CB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736" y="1690688"/>
            <a:ext cx="5898632" cy="4351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5DCB83-BAE6-4773-9C90-2D421FE98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741" y="5840146"/>
            <a:ext cx="3183100" cy="673633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6D95992-11EC-40D2-8613-40D29EE0B0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69352" y="3097345"/>
            <a:ext cx="1408923" cy="4302249"/>
          </a:xfrm>
          <a:prstGeom prst="curvedConnector4">
            <a:avLst>
              <a:gd name="adj1" fmla="val -16225"/>
              <a:gd name="adj2" fmla="val 10389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1E749E8-2B54-4DB5-B6FE-3FA19B0CA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44007"/>
            <a:ext cx="2077974" cy="22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67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162C-45C1-485F-9C84-44B1FFC7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to develop API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3EFC-C298-4242-839C-38461992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  <a:p>
            <a:r>
              <a:rPr lang="en-US" dirty="0" err="1"/>
              <a:t>CaptureC</a:t>
            </a:r>
            <a:r>
              <a:rPr lang="en-US" dirty="0"/>
              <a:t> (no dependency job mode)</a:t>
            </a:r>
          </a:p>
          <a:p>
            <a:pPr lvl="1"/>
            <a:r>
              <a:rPr lang="en-US" dirty="0"/>
              <a:t>I have a workable </a:t>
            </a:r>
            <a:r>
              <a:rPr lang="en-US" dirty="0" err="1"/>
              <a:t>lsf</a:t>
            </a:r>
            <a:r>
              <a:rPr lang="en-US" dirty="0"/>
              <a:t> script, how do I integrated into </a:t>
            </a:r>
            <a:r>
              <a:rPr lang="en-US" dirty="0" err="1"/>
              <a:t>HemTools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1. put your </a:t>
            </a:r>
            <a:r>
              <a:rPr lang="en-US" dirty="0" err="1"/>
              <a:t>lsf</a:t>
            </a:r>
            <a:r>
              <a:rPr lang="en-US" dirty="0"/>
              <a:t> file into share/</a:t>
            </a:r>
            <a:r>
              <a:rPr lang="en-US" dirty="0" err="1"/>
              <a:t>lsf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2. write a python script, import </a:t>
            </a:r>
            <a:r>
              <a:rPr lang="en-US" dirty="0" err="1"/>
              <a:t>utils</a:t>
            </a:r>
            <a:r>
              <a:rPr lang="en-US" dirty="0"/>
              <a:t>, let it help your to make input files, put the python script in bin/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19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162C-45C1-485F-9C84-44B1FFC7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to develop API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3EFC-C298-4242-839C-38461992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6</a:t>
            </a:r>
          </a:p>
          <a:p>
            <a:r>
              <a:rPr lang="en-US" dirty="0" err="1"/>
              <a:t>CaptureC</a:t>
            </a:r>
            <a:r>
              <a:rPr lang="en-US" dirty="0"/>
              <a:t> (with dependency job mode, use =cut label)</a:t>
            </a:r>
          </a:p>
          <a:p>
            <a:pPr lvl="1"/>
            <a:r>
              <a:rPr lang="en-US" dirty="0"/>
              <a:t>I have a workable </a:t>
            </a:r>
            <a:r>
              <a:rPr lang="en-US" dirty="0" err="1"/>
              <a:t>lsf</a:t>
            </a:r>
            <a:r>
              <a:rPr lang="en-US" dirty="0"/>
              <a:t> script, how do I integrated into </a:t>
            </a:r>
            <a:r>
              <a:rPr lang="en-US" dirty="0" err="1"/>
              <a:t>HemTools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Assume input and output is </a:t>
            </a:r>
            <a:r>
              <a:rPr lang="en-US" dirty="0" err="1"/>
              <a:t>specificed</a:t>
            </a:r>
            <a:r>
              <a:rPr lang="en-US" dirty="0"/>
              <a:t> using ${COL3}</a:t>
            </a:r>
          </a:p>
          <a:p>
            <a:pPr lvl="1"/>
            <a:r>
              <a:rPr lang="en-US" dirty="0"/>
              <a:t>Some program has internal naming, which you can’t control</a:t>
            </a:r>
          </a:p>
          <a:p>
            <a:pPr lvl="2"/>
            <a:r>
              <a:rPr lang="en-US" dirty="0"/>
              <a:t>In such cases, you should add a renaming command in your </a:t>
            </a:r>
            <a:r>
              <a:rPr lang="en-US" dirty="0" err="1"/>
              <a:t>lsf</a:t>
            </a:r>
            <a:r>
              <a:rPr lang="en-US" dirty="0"/>
              <a:t> script</a:t>
            </a:r>
          </a:p>
          <a:p>
            <a:pPr lvl="1"/>
            <a:r>
              <a:rPr lang="en-US" dirty="0"/>
              <a:t>1. put your </a:t>
            </a:r>
            <a:r>
              <a:rPr lang="en-US" dirty="0" err="1"/>
              <a:t>lsf</a:t>
            </a:r>
            <a:r>
              <a:rPr lang="en-US" dirty="0"/>
              <a:t> file into share/</a:t>
            </a:r>
            <a:r>
              <a:rPr lang="en-US" dirty="0" err="1"/>
              <a:t>lsf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2. write a python script, import </a:t>
            </a:r>
            <a:r>
              <a:rPr lang="en-US" dirty="0" err="1"/>
              <a:t>utils</a:t>
            </a:r>
            <a:r>
              <a:rPr lang="en-US" dirty="0"/>
              <a:t>, let it help your to make input files, put the python script in bin/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D94E87-7D05-4D18-8DF8-9A9433D2C651}"/>
              </a:ext>
            </a:extLst>
          </p:cNvPr>
          <p:cNvSpPr txBox="1"/>
          <p:nvPr/>
        </p:nvSpPr>
        <p:spPr>
          <a:xfrm>
            <a:off x="1434517" y="5939406"/>
            <a:ext cx="9459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two types of dependency, one is order dep [*], the other one is just ended all. Please use</a:t>
            </a:r>
          </a:p>
          <a:p>
            <a:r>
              <a:rPr lang="en-US" dirty="0"/>
              <a:t>=cut 2                      # for ended all</a:t>
            </a:r>
          </a:p>
          <a:p>
            <a:r>
              <a:rPr lang="en-US" dirty="0"/>
              <a:t>=cut 2 [*]		# for order dep</a:t>
            </a:r>
          </a:p>
        </p:txBody>
      </p:sp>
    </p:spTree>
    <p:extLst>
      <p:ext uri="{BB962C8B-B14F-4D97-AF65-F5344CB8AC3E}">
        <p14:creationId xmlns:p14="http://schemas.microsoft.com/office/powerpoint/2010/main" val="3549908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162C-45C1-485F-9C84-44B1FFC7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to develop API (cont.)  not </a:t>
            </a:r>
            <a:r>
              <a:rPr lang="en-US" dirty="0" err="1"/>
              <a:t>recommanded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3EFC-C298-4242-839C-38461992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  <a:p>
            <a:r>
              <a:rPr lang="en-US" dirty="0" err="1"/>
              <a:t>CaptureC</a:t>
            </a:r>
            <a:endParaRPr lang="en-US" dirty="0"/>
          </a:p>
          <a:p>
            <a:pPr lvl="1"/>
            <a:r>
              <a:rPr lang="en-US" dirty="0"/>
              <a:t>I have a workable </a:t>
            </a:r>
            <a:r>
              <a:rPr lang="en-US" dirty="0" err="1"/>
              <a:t>lsf</a:t>
            </a:r>
            <a:r>
              <a:rPr lang="en-US" dirty="0"/>
              <a:t> script, I don’t want to write a python script, how do I integrated into </a:t>
            </a:r>
            <a:r>
              <a:rPr lang="en-US" dirty="0" err="1"/>
              <a:t>HemTools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1. put your </a:t>
            </a:r>
            <a:r>
              <a:rPr lang="en-US" dirty="0" err="1"/>
              <a:t>lsf</a:t>
            </a:r>
            <a:r>
              <a:rPr lang="en-US" dirty="0"/>
              <a:t> file into share/</a:t>
            </a:r>
            <a:r>
              <a:rPr lang="en-US" dirty="0" err="1"/>
              <a:t>lsf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2. since you don’t want to write a script, you have to manually provide the input list, then I have a python script that</a:t>
            </a:r>
          </a:p>
          <a:p>
            <a:pPr lvl="2"/>
            <a:r>
              <a:rPr lang="en-US" dirty="0"/>
              <a:t>Parse your </a:t>
            </a:r>
            <a:r>
              <a:rPr lang="en-US" dirty="0" err="1"/>
              <a:t>lsf</a:t>
            </a:r>
            <a:r>
              <a:rPr lang="en-US" dirty="0"/>
              <a:t>, using `=cut` for job-splitting parallelization</a:t>
            </a:r>
          </a:p>
          <a:p>
            <a:pPr lvl="1"/>
            <a:r>
              <a:rPr lang="en-US" dirty="0" err="1"/>
              <a:t>Run_lsf</a:t>
            </a:r>
            <a:r>
              <a:rPr lang="en-US" dirty="0"/>
              <a:t> </a:t>
            </a:r>
            <a:r>
              <a:rPr lang="en-US" dirty="0" err="1"/>
              <a:t>your_lsf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18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162C-45C1-485F-9C84-44B1FFC7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to develop API (cont.) not </a:t>
            </a:r>
            <a:r>
              <a:rPr lang="en-US" dirty="0" err="1"/>
              <a:t>recommanded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3EFC-C298-4242-839C-38461992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  <a:p>
            <a:r>
              <a:rPr lang="en-US" dirty="0" err="1"/>
              <a:t>CaptureC</a:t>
            </a:r>
            <a:r>
              <a:rPr lang="en-US" dirty="0"/>
              <a:t> (no dependency job mode)</a:t>
            </a:r>
          </a:p>
          <a:p>
            <a:pPr lvl="1"/>
            <a:r>
              <a:rPr lang="en-US" dirty="0"/>
              <a:t>I have a workable </a:t>
            </a:r>
            <a:r>
              <a:rPr lang="en-US" dirty="0" err="1"/>
              <a:t>lsf</a:t>
            </a:r>
            <a:r>
              <a:rPr lang="en-US" dirty="0"/>
              <a:t> script, how do I integrated into </a:t>
            </a:r>
            <a:r>
              <a:rPr lang="en-US" dirty="0" err="1"/>
              <a:t>HemTools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1. put your </a:t>
            </a:r>
            <a:r>
              <a:rPr lang="en-US" dirty="0" err="1"/>
              <a:t>lsf</a:t>
            </a:r>
            <a:r>
              <a:rPr lang="en-US" dirty="0"/>
              <a:t> file into share/</a:t>
            </a:r>
            <a:r>
              <a:rPr lang="en-US" dirty="0" err="1"/>
              <a:t>lsf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2.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1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4E2F-BFF4-438C-A30E-A64B973F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4E333-69E0-46E0-9F0E-DD4D5073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of multiple, different types of tools</a:t>
            </a:r>
          </a:p>
          <a:p>
            <a:pPr lvl="1"/>
            <a:r>
              <a:rPr lang="en-US" dirty="0"/>
              <a:t>Pure python</a:t>
            </a:r>
          </a:p>
          <a:p>
            <a:pPr lvl="1"/>
            <a:r>
              <a:rPr lang="en-US" dirty="0"/>
              <a:t>Pure R with python wrapper</a:t>
            </a:r>
          </a:p>
          <a:p>
            <a:pPr lvl="1"/>
            <a:r>
              <a:rPr lang="en-US" dirty="0"/>
              <a:t>Pure Bash with python wrapper</a:t>
            </a:r>
          </a:p>
          <a:p>
            <a:pPr lvl="1"/>
            <a:r>
              <a:rPr lang="en-US" dirty="0"/>
              <a:t>OS-dependent job submission</a:t>
            </a:r>
          </a:p>
          <a:p>
            <a:r>
              <a:rPr lang="en-US" dirty="0"/>
              <a:t>User-oriented design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9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1068-3F05-424F-B942-2AA32158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types (ways of integration)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05E6-F346-40FC-8B80-2EC87BA5C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from job script pipeline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capture.lsf</a:t>
            </a:r>
            <a:endParaRPr lang="en-US" dirty="0"/>
          </a:p>
          <a:p>
            <a:pPr lvl="1"/>
            <a:r>
              <a:rPr lang="en-US" dirty="0"/>
              <a:t>Develop has to write a python wrapper with </a:t>
            </a:r>
            <a:r>
              <a:rPr lang="en-US" dirty="0" err="1"/>
              <a:t>args</a:t>
            </a:r>
            <a:r>
              <a:rPr lang="en-US" dirty="0"/>
              <a:t> parser</a:t>
            </a:r>
          </a:p>
          <a:p>
            <a:pPr lvl="1"/>
            <a:r>
              <a:rPr lang="en-US" dirty="0"/>
              <a:t>Assume that .</a:t>
            </a:r>
            <a:r>
              <a:rPr lang="en-US" dirty="0" err="1"/>
              <a:t>lsf</a:t>
            </a:r>
            <a:r>
              <a:rPr lang="en-US" dirty="0"/>
              <a:t> file has handled all input and output files well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5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4628-56B9-462E-9DFB-025EDD07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easy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5892-09D4-424A-AD39-AF14E21C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HemTools</a:t>
            </a:r>
            <a:r>
              <a:rPr lang="en-US" dirty="0"/>
              <a:t> standalone</a:t>
            </a:r>
          </a:p>
          <a:p>
            <a:pPr lvl="1"/>
            <a:r>
              <a:rPr lang="en-US" dirty="0"/>
              <a:t>Well polished python script</a:t>
            </a:r>
          </a:p>
          <a:p>
            <a:pPr lvl="1"/>
            <a:r>
              <a:rPr lang="en-US" dirty="0"/>
              <a:t>Just copy to bin</a:t>
            </a:r>
          </a:p>
          <a:p>
            <a:pPr lvl="1"/>
            <a:r>
              <a:rPr lang="en-US" dirty="0"/>
              <a:t>Run directly from terminal</a:t>
            </a:r>
          </a:p>
          <a:p>
            <a:pPr lvl="1"/>
            <a:r>
              <a:rPr lang="en-US" dirty="0"/>
              <a:t>Each script may have redundant functions, e.g., send email.</a:t>
            </a:r>
          </a:p>
          <a:p>
            <a:pPr lvl="1"/>
            <a:r>
              <a:rPr lang="en-US" dirty="0"/>
              <a:t>But each of them is independent, they are executable in any dir.</a:t>
            </a:r>
          </a:p>
          <a:p>
            <a:endParaRPr lang="en-US" dirty="0"/>
          </a:p>
          <a:p>
            <a:r>
              <a:rPr lang="en-US" dirty="0" err="1"/>
              <a:t>HemTools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--list</a:t>
            </a:r>
          </a:p>
          <a:p>
            <a:pPr lvl="1"/>
            <a:r>
              <a:rPr lang="en-US" dirty="0"/>
              <a:t>Show all available executables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F65A-39D2-4ABB-8AEF-7F9CA218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HemTools</a:t>
            </a:r>
            <a:r>
              <a:rPr lang="en-US" dirty="0"/>
              <a:t> 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F330-1ECD-48A6-8EFC-595F878B5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Bin</a:t>
            </a:r>
          </a:p>
          <a:p>
            <a:pPr lvl="1"/>
            <a:r>
              <a:rPr lang="en-US" dirty="0"/>
              <a:t>- all exec</a:t>
            </a:r>
          </a:p>
          <a:p>
            <a:pPr lvl="1"/>
            <a:r>
              <a:rPr lang="en-US" dirty="0"/>
              <a:t>no hard-coded data allowed, they should be specified in </a:t>
            </a:r>
            <a:r>
              <a:rPr lang="en-US" dirty="0" err="1"/>
              <a:t>hemtools.config</a:t>
            </a:r>
            <a:endParaRPr lang="en-US" dirty="0"/>
          </a:p>
          <a:p>
            <a:pPr lvl="1"/>
            <a:r>
              <a:rPr lang="en-US" dirty="0"/>
              <a:t>Each file here is directly </a:t>
            </a:r>
            <a:r>
              <a:rPr lang="en-US" dirty="0" err="1"/>
              <a:t>execuable</a:t>
            </a:r>
            <a:r>
              <a:rPr lang="en-US" dirty="0"/>
              <a:t>, each one should have a short summary</a:t>
            </a:r>
          </a:p>
          <a:p>
            <a:pPr lvl="1"/>
            <a:r>
              <a:rPr lang="en-US" dirty="0"/>
              <a:t>Each file is also an API, in future, new functions can be added without touching other files</a:t>
            </a:r>
          </a:p>
          <a:p>
            <a:r>
              <a:rPr lang="en-US" dirty="0"/>
              <a:t>Share</a:t>
            </a:r>
          </a:p>
          <a:p>
            <a:pPr lvl="1"/>
            <a:r>
              <a:rPr lang="en-US" dirty="0"/>
              <a:t>- </a:t>
            </a:r>
            <a:r>
              <a:rPr lang="en-US" dirty="0" err="1"/>
              <a:t>misc</a:t>
            </a:r>
            <a:r>
              <a:rPr lang="en-US" dirty="0"/>
              <a:t> files, structure design by develop, not enforced</a:t>
            </a:r>
          </a:p>
          <a:p>
            <a:pPr lvl="1"/>
            <a:r>
              <a:rPr lang="en-US" dirty="0"/>
              <a:t>E.g., template files</a:t>
            </a:r>
          </a:p>
          <a:p>
            <a:r>
              <a:rPr lang="en-US" dirty="0"/>
              <a:t>config</a:t>
            </a:r>
          </a:p>
          <a:p>
            <a:pPr lvl="1"/>
            <a:r>
              <a:rPr lang="en-US" dirty="0" err="1"/>
              <a:t>Hemtools.config</a:t>
            </a:r>
            <a:endParaRPr lang="en-US" dirty="0"/>
          </a:p>
          <a:p>
            <a:pPr lvl="1"/>
            <a:r>
              <a:rPr lang="en-US" dirty="0" err="1"/>
              <a:t>Data.config</a:t>
            </a:r>
            <a:endParaRPr lang="en-US" dirty="0"/>
          </a:p>
          <a:p>
            <a:pPr lvl="1"/>
            <a:r>
              <a:rPr lang="en-US" dirty="0"/>
              <a:t>Specify data path</a:t>
            </a:r>
          </a:p>
          <a:p>
            <a:pPr lvl="2"/>
            <a:r>
              <a:rPr lang="en-US" dirty="0"/>
              <a:t>E.g., human genome index</a:t>
            </a:r>
          </a:p>
          <a:p>
            <a:r>
              <a:rPr lang="en-US" dirty="0" err="1"/>
              <a:t>Utils</a:t>
            </a:r>
            <a:endParaRPr lang="en-US" dirty="0"/>
          </a:p>
          <a:p>
            <a:pPr lvl="1"/>
            <a:r>
              <a:rPr lang="en-US" dirty="0"/>
              <a:t>Python functions</a:t>
            </a:r>
          </a:p>
          <a:p>
            <a:r>
              <a:rPr lang="en-US" dirty="0"/>
              <a:t>Test</a:t>
            </a:r>
          </a:p>
          <a:p>
            <a:pPr lvl="1"/>
            <a:r>
              <a:rPr lang="en-US" dirty="0"/>
              <a:t>Test datasets and one-liner testing script</a:t>
            </a:r>
          </a:p>
        </p:txBody>
      </p:sp>
    </p:spTree>
    <p:extLst>
      <p:ext uri="{BB962C8B-B14F-4D97-AF65-F5344CB8AC3E}">
        <p14:creationId xmlns:p14="http://schemas.microsoft.com/office/powerpoint/2010/main" val="76532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4B28-5D0A-47BC-A3A5-C12A5638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input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65F0-68CE-418E-A5DA-48F7BEB24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existence</a:t>
            </a:r>
          </a:p>
          <a:p>
            <a:r>
              <a:rPr lang="en-US" dirty="0"/>
              <a:t>Input file format</a:t>
            </a:r>
          </a:p>
        </p:txBody>
      </p:sp>
    </p:spTree>
    <p:extLst>
      <p:ext uri="{BB962C8B-B14F-4D97-AF65-F5344CB8AC3E}">
        <p14:creationId xmlns:p14="http://schemas.microsoft.com/office/powerpoint/2010/main" val="579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AFDD-1E12-428E-A5D2-92754CE7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job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7AFEB-E1D5-4001-9BBB-9B833F3D3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run OK</a:t>
            </a:r>
          </a:p>
          <a:p>
            <a:r>
              <a:rPr lang="en-US" dirty="0"/>
              <a:t>Should show in the returned email</a:t>
            </a:r>
          </a:p>
        </p:txBody>
      </p:sp>
    </p:spTree>
    <p:extLst>
      <p:ext uri="{BB962C8B-B14F-4D97-AF65-F5344CB8AC3E}">
        <p14:creationId xmlns:p14="http://schemas.microsoft.com/office/powerpoint/2010/main" val="87185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C9E7-546A-449F-8884-05C0513F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Publication, general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0797-326F-44E0-8608-69E75DE39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12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NGS pipeline is not enough for publication</a:t>
            </a:r>
          </a:p>
          <a:p>
            <a:r>
              <a:rPr lang="en-US" dirty="0">
                <a:highlight>
                  <a:srgbClr val="FFFF00"/>
                </a:highlight>
              </a:rPr>
              <a:t>Have you filled any gaps? </a:t>
            </a:r>
          </a:p>
          <a:p>
            <a:r>
              <a:rPr lang="en-US" dirty="0">
                <a:highlight>
                  <a:srgbClr val="FFFF00"/>
                </a:highlight>
              </a:rPr>
              <a:t>Do you have any unique features?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Curated blood lineage dataset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For research in this field to do enrichment analysis</a:t>
            </a:r>
          </a:p>
          <a:p>
            <a:r>
              <a:rPr lang="en-US" dirty="0">
                <a:hlinkClick r:id="rId2"/>
              </a:rPr>
              <a:t>https://github.com/nf-core/</a:t>
            </a:r>
            <a:endParaRPr lang="en-US" dirty="0"/>
          </a:p>
          <a:p>
            <a:r>
              <a:rPr lang="en-US" b="1" dirty="0" err="1"/>
              <a:t>Pipeliner</a:t>
            </a:r>
            <a:r>
              <a:rPr lang="en-US" b="1" dirty="0"/>
              <a:t>: A </a:t>
            </a:r>
            <a:r>
              <a:rPr lang="en-US" b="1" dirty="0" err="1"/>
              <a:t>Nextflow</a:t>
            </a:r>
            <a:r>
              <a:rPr lang="en-US" b="1" dirty="0"/>
              <a:t>-based framework for the definition of sequencing data processing pipelines</a:t>
            </a:r>
          </a:p>
          <a:p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Not really significant</a:t>
            </a:r>
          </a:p>
          <a:p>
            <a:r>
              <a:rPr lang="en-US" dirty="0"/>
              <a:t>A generic pipeline is not good, all pipeline should be optimized to your OS! IBM Spectrum LSF</a:t>
            </a:r>
          </a:p>
          <a:p>
            <a:r>
              <a:rPr lang="en-US" dirty="0"/>
              <a:t>Here we provide a pipeline that is based on pure python, we also provide details about how to optimize this pipeline (mainly parallelism) to your system.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97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1D07-4A9B-4508-8145-001C6258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pipeline depends 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E028-E046-4DD2-A9BC-19D997AA7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of use</a:t>
            </a:r>
          </a:p>
          <a:p>
            <a:pPr lvl="1"/>
            <a:r>
              <a:rPr lang="en-US" dirty="0"/>
              <a:t>No installation needed</a:t>
            </a:r>
          </a:p>
          <a:p>
            <a:pPr lvl="1"/>
            <a:r>
              <a:rPr lang="en-US" dirty="0"/>
              <a:t>Less parameters or parameters have been optimized by developers</a:t>
            </a:r>
          </a:p>
          <a:p>
            <a:r>
              <a:rPr lang="en-US" dirty="0"/>
              <a:t>Parallelism</a:t>
            </a:r>
          </a:p>
          <a:p>
            <a:r>
              <a:rPr lang="en-US" dirty="0"/>
              <a:t>Visually-appealing output</a:t>
            </a:r>
          </a:p>
          <a:p>
            <a:endParaRPr lang="en-US" dirty="0"/>
          </a:p>
          <a:p>
            <a:r>
              <a:rPr lang="en-US" dirty="0"/>
              <a:t>In summary</a:t>
            </a:r>
          </a:p>
          <a:p>
            <a:pPr lvl="1"/>
            <a:r>
              <a:rPr lang="en-US" dirty="0"/>
              <a:t>Leave all the work to developers</a:t>
            </a:r>
          </a:p>
          <a:p>
            <a:pPr lvl="1"/>
            <a:r>
              <a:rPr lang="en-US" dirty="0"/>
              <a:t>Less troublesome to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0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5918</TotalTime>
  <Words>843</Words>
  <Application>Microsoft Office PowerPoint</Application>
  <PresentationFormat>Widescreen</PresentationFormat>
  <Paragraphs>147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HemTools design</vt:lpstr>
      <vt:lpstr>Features</vt:lpstr>
      <vt:lpstr>Common types (ways of integration)</vt:lpstr>
      <vt:lpstr>Most easy one</vt:lpstr>
      <vt:lpstr>HemTools code structure</vt:lpstr>
      <vt:lpstr>Check input </vt:lpstr>
      <vt:lpstr>Check job status</vt:lpstr>
      <vt:lpstr>Publication, general usage</vt:lpstr>
      <vt:lpstr>A good pipeline depends on </vt:lpstr>
      <vt:lpstr>Job type</vt:lpstr>
      <vt:lpstr>Job dependency</vt:lpstr>
      <vt:lpstr>Method to add API (simple) </vt:lpstr>
      <vt:lpstr>Method to develop API (TODO)</vt:lpstr>
      <vt:lpstr>Method to develop API (cont.) DONE </vt:lpstr>
      <vt:lpstr>Method to develop API (cont.)</vt:lpstr>
      <vt:lpstr>Method to develop API (cont.)</vt:lpstr>
      <vt:lpstr>Method to develop API (cont.)</vt:lpstr>
      <vt:lpstr>Method to develop API (cont.)  not recommanded</vt:lpstr>
      <vt:lpstr>Method to develop API (cont.) not recommanded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HemTools design</dc:title>
  <dc:creator>Li, Yichao</dc:creator>
  <cp:lastModifiedBy>Li, Yichao</cp:lastModifiedBy>
  <cp:revision>56</cp:revision>
  <dcterms:created xsi:type="dcterms:W3CDTF">2019-06-07T19:26:08Z</dcterms:created>
  <dcterms:modified xsi:type="dcterms:W3CDTF">2019-06-11T22:05:00Z</dcterms:modified>
</cp:coreProperties>
</file>