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70" r:id="rId5"/>
    <p:sldId id="277" r:id="rId6"/>
    <p:sldId id="278" r:id="rId7"/>
    <p:sldId id="280" r:id="rId8"/>
    <p:sldId id="271" r:id="rId9"/>
    <p:sldId id="272" r:id="rId10"/>
    <p:sldId id="281" r:id="rId11"/>
    <p:sldId id="273" r:id="rId12"/>
    <p:sldId id="282" r:id="rId13"/>
    <p:sldId id="274" r:id="rId14"/>
    <p:sldId id="275" r:id="rId15"/>
    <p:sldId id="261" r:id="rId16"/>
    <p:sldId id="269" r:id="rId17"/>
    <p:sldId id="257" r:id="rId18"/>
    <p:sldId id="259" r:id="rId19"/>
    <p:sldId id="260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53F-B87D-4506-AA3A-1E46A92E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9809-017D-430F-957C-1538923A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474-1F2D-4212-8792-07C00B0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9E24-178F-4CD9-B405-F4AB559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FAE2-90B1-4814-8F02-85E5E53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EA4-E0E5-4AC8-8192-D025375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B312-C229-4B03-9C77-2850C7DC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DE75-6D06-421B-9575-F956AF7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86B2-0818-46C1-AFEF-5BA9CF8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138-1295-4945-AC98-C995369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38F6-DA2E-4415-9CA6-D0E0BAE7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E792-99E2-459D-89A7-C65F124F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7856-1B96-4534-871F-7C0B1A4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4E79-807A-466E-8E0B-032FCDB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4A99-D122-469D-BB5F-7B9CFE4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D158-50BA-4DB3-A654-74A86CDB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DB9-9540-4491-9256-B2F71C3E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3DB-920B-42BC-AFEC-948B796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54B-3752-4263-A4EF-8AAC62C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A360-30A7-48BB-9CA7-BE9F9C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743-DA7D-459D-B813-EE6FF50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23AC-F9B4-4673-954A-7ABEC06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209-F360-4DEE-8ECA-1DF1768D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CC1-D127-4940-AD45-F02302B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5D0F-0897-46E3-A0E3-CD5D25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2F0-223F-4220-A95C-5DC933C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8221-CB32-4D4E-87B2-E9AAB855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6B1-0172-4715-A0F6-CC776FA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798F-3EEC-4D86-915C-B033E364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5389-57F4-4F5F-8E2C-84C132B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DA98-FCA6-4E8D-99D1-72A5C79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F5E-6DEC-405A-8D23-4606879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5F58-25A7-4748-B516-0921965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767D-A640-4EF0-9E82-C7FE133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E2BF-8FFD-4297-8655-6BCD7EAB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400E-D2B3-48C0-A583-2922263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EBA6-A37B-4FD2-BE3F-F22092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F0B1-455D-497F-A75B-66971EE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9239-A14E-4F69-B2F2-68C783D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196-89E9-40AA-A7A8-96C7AF83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51A7-C3EC-4E1F-8388-9D2D5B0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AF12A-CA86-40B1-A266-3557C861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96D6-54C8-4421-BC2A-2D4F35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4763-C421-4F39-86F4-28DDBB12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3F87-49CB-4FAA-AE88-34FBEB3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002E-1399-4875-A0A8-0EEDFE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88F-5BCC-43A9-95E5-F3F9E57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A55E-320F-4B62-9AA8-167966FD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416D-E6B2-4065-8F06-3B8B1674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7F18-D4BB-428B-81F4-4DFE8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DE5C-AF36-4DB2-B163-9EFD8BA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FE0-FB4F-4761-8AF7-2D09B5C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1583-ED3C-4283-9DCB-485D12F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7CB33-40C7-4C41-89E6-67FB92A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8971-F740-4CA4-9BDC-DE89B33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BD04-7EF4-440A-AE2B-1BF6672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0E03-966E-40C7-943B-CCE5D2D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409A-29C5-4639-B9CF-0CA69D7D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E57C-4A3C-4BC3-B99D-9DDFFB6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EB7C-9BF8-4743-8C78-74398A6E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100-31E8-4165-989D-7F58099E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83C4-3467-4284-9496-45F50DF3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6F99-C686-4B23-9D93-BC427501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encodeproject.org/data-standards/terms/#library" TargetMode="External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F99-CC0A-49EB-A67B-D45D4CF5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06AB-AC63-4D07-88C4-7AA20C06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dirty="0" err="1"/>
              <a:t>HemTools</a:t>
            </a:r>
            <a:r>
              <a:rPr lang="en-US" dirty="0"/>
              <a:t>   </a:t>
            </a:r>
            <a:r>
              <a:rPr lang="en-US" dirty="0" err="1"/>
              <a:t>subcmd</a:t>
            </a:r>
            <a:r>
              <a:rPr lang="en-US" dirty="0"/>
              <a:t>   </a:t>
            </a:r>
            <a:r>
              <a:rPr lang="en-US" dirty="0" err="1"/>
              <a:t>some_required_parameters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SuBcMd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case-insensitive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4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2757" cy="4351338"/>
          </a:xfrm>
        </p:spPr>
        <p:txBody>
          <a:bodyPr/>
          <a:lstStyle/>
          <a:p>
            <a:r>
              <a:rPr lang="en-US" dirty="0"/>
              <a:t>Required parameters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236BD-9307-4323-9EBF-AD6C140C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57" y="505748"/>
            <a:ext cx="6563936" cy="59871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E7B173-0803-4D86-B053-2F94F2B47CE3}"/>
              </a:ext>
            </a:extLst>
          </p:cNvPr>
          <p:cNvSpPr/>
          <p:nvPr/>
        </p:nvSpPr>
        <p:spPr>
          <a:xfrm>
            <a:off x="5589037" y="4683967"/>
            <a:ext cx="6307494" cy="942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Input format (</a:t>
            </a:r>
            <a:r>
              <a:rPr lang="en-US" dirty="0" err="1"/>
              <a:t>tsv</a:t>
            </a:r>
            <a:r>
              <a:rPr lang="en-US" dirty="0"/>
              <a:t>, tab-separated values)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DA78-8DF1-4480-8E81-EFE3DA38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4604391"/>
            <a:ext cx="7508147" cy="1415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0E78C-F44E-449B-9EE5-8445CA27129B}"/>
              </a:ext>
            </a:extLst>
          </p:cNvPr>
          <p:cNvSpPr/>
          <p:nvPr/>
        </p:nvSpPr>
        <p:spPr>
          <a:xfrm>
            <a:off x="8854622" y="411492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94A9-7256-4C7A-9930-6B0E9F79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4604391"/>
            <a:ext cx="4453605" cy="1355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7B86C4-4A9A-4EFC-8272-A390A39E32DD}"/>
              </a:ext>
            </a:extLst>
          </p:cNvPr>
          <p:cNvSpPr/>
          <p:nvPr/>
        </p:nvSpPr>
        <p:spPr>
          <a:xfrm>
            <a:off x="2566075" y="4235059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13950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0D363-4B32-48B9-BC61-37D7B2B3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05" y="2596923"/>
            <a:ext cx="2965667" cy="18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bugs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1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RUN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104-750D-4A71-81EE-175E2AF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BD7-553C-4A3D-9FE1-4EEC4FD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F55-2E83-4FFF-BBF8-F7069746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  <a:p>
            <a:r>
              <a:rPr lang="en-US" dirty="0"/>
              <a:t>Questionnaire</a:t>
            </a:r>
          </a:p>
          <a:p>
            <a:r>
              <a:rPr lang="en-US" dirty="0"/>
              <a:t>Online doc</a:t>
            </a:r>
          </a:p>
          <a:p>
            <a:r>
              <a:rPr lang="en-US" dirty="0"/>
              <a:t>Terminal</a:t>
            </a:r>
          </a:p>
          <a:p>
            <a:r>
              <a:rPr lang="en-US" dirty="0"/>
              <a:t>Ppt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0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DC17-8697-49D6-97F8-73889DD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C32-4496-4085-BF95-75FF1991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Adapting and automating previous pipelines</a:t>
            </a:r>
          </a:p>
          <a:p>
            <a:r>
              <a:rPr lang="en-US" dirty="0"/>
              <a:t>Minimizing computation time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end-user documentation</a:t>
            </a:r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 &amp; ready to use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r>
              <a:rPr lang="en-US" dirty="0"/>
              <a:t>Easy search for appropriate APIs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7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775C-559D-4E96-9FAB-9904F9A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7F71-E7CB-4CD8-A8A1-C163C0F6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E243-E41F-4AB6-811E-7D3D625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CA1B-4EFB-434E-8F89-D1DB1B0F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10CE-BE7A-44A6-B054-D1D2AFFD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624E-8899-4554-8B13-DBBDE6E3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  <a:p>
            <a:r>
              <a:rPr lang="en-US" dirty="0"/>
              <a:t>General principles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ATAC-seq</a:t>
            </a:r>
          </a:p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CUT &amp; RUN</a:t>
            </a:r>
          </a:p>
          <a:p>
            <a:pPr lvl="1"/>
            <a:r>
              <a:rPr lang="en-US" dirty="0"/>
              <a:t>CRISPR-seq</a:t>
            </a:r>
          </a:p>
        </p:txBody>
      </p:sp>
    </p:spTree>
    <p:extLst>
      <p:ext uri="{BB962C8B-B14F-4D97-AF65-F5344CB8AC3E}">
        <p14:creationId xmlns:p14="http://schemas.microsoft.com/office/powerpoint/2010/main" val="98404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30E-AB09-43E6-BBA1-E89C730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253A-45A7-4238-AAE0-6946A809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5FB-D096-4060-9B99-386CE722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B12A-1512-4297-8892-AA70B7D7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4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0AE6-1C85-4482-BF45-AF5B693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AE24-37EF-4B54-9CEA-F816B96C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2B6C-3F2D-4A1F-8936-ECA641AD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2CB9-238A-4812-80A8-D4F6AD1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BC2B-DEEC-49EE-B6C5-A26F785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6441-F7A3-49B4-BB99-64DF26FF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8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5B4-6033-4727-A189-1D63F97B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DC06-4000-4238-BE83-1C35DF88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58D-73B5-451D-AFC2-7D386720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41FB-E544-49F5-857D-92FF76C4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B25E8274-5791-414B-88BB-53AED94BF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1" y="3659656"/>
            <a:ext cx="12195876" cy="3707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r>
              <a:rPr lang="en-US" dirty="0"/>
              <a:t>A tree of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09" y="1220852"/>
            <a:ext cx="6517189" cy="302997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248C636-3C56-4888-B43D-0C7744801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65988"/>
            <a:ext cx="3812438" cy="19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C0805-761C-48CC-9798-69B82DD7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0" y="1265999"/>
            <a:ext cx="6604932" cy="47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00F05-DBEB-4AF0-909C-6DC8BEBF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778" y="556051"/>
            <a:ext cx="6952125" cy="4080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3B9FA-0FEC-4092-AB4B-EB8C1D66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77" y="2203414"/>
            <a:ext cx="5365523" cy="39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20EA1-7E9A-4787-AC0F-CD5D6B97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04" y="2419529"/>
            <a:ext cx="4829175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BCE36-36EB-43F4-BCCB-2D8E1F8E5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18" y="977249"/>
            <a:ext cx="5251618" cy="14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68544-13B5-4F45-B079-5A426A0DB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12"/>
          <a:stretch/>
        </p:blipFill>
        <p:spPr>
          <a:xfrm>
            <a:off x="5539410" y="715"/>
            <a:ext cx="5558526" cy="3476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E536E-EF4B-48A1-8A14-8991A9E6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02" y="2016087"/>
            <a:ext cx="5649342" cy="274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9BACF-99C1-4CA6-8B6D-6657CBE5C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272" y="4689344"/>
            <a:ext cx="5649343" cy="2393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515D5-7C97-4C7B-8015-9324BE905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07" y="5167312"/>
            <a:ext cx="5034585" cy="20841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5D192C-F3E5-4DC9-AD3E-50220D1AE622}"/>
              </a:ext>
            </a:extLst>
          </p:cNvPr>
          <p:cNvSpPr/>
          <p:nvPr/>
        </p:nvSpPr>
        <p:spPr>
          <a:xfrm>
            <a:off x="1349928" y="5371346"/>
            <a:ext cx="34900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7"/>
              </a:rPr>
              <a:t>https://www.encodeproject.org/data-standards/terms/#library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279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7158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Creating user-friendly interface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Online documentation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https://hemtools.readthedocs.io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Bug/Error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Visually-appealing reports</a:t>
            </a:r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5E6E3-FFA3-460D-8515-6DB04488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87" y="2329413"/>
            <a:ext cx="6829250" cy="146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416E4-A4AD-4BF3-B374-07D2633E6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14" b="27490"/>
          <a:stretch/>
        </p:blipFill>
        <p:spPr>
          <a:xfrm>
            <a:off x="5369114" y="4429387"/>
            <a:ext cx="6543796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9B98D-CE15-4D23-B9D8-9E95C7EE587E}"/>
              </a:ext>
            </a:extLst>
          </p:cNvPr>
          <p:cNvSpPr/>
          <p:nvPr/>
        </p:nvSpPr>
        <p:spPr>
          <a:xfrm>
            <a:off x="1384441" y="292357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0486C-4907-421C-8031-4AED436733D5}"/>
              </a:ext>
            </a:extLst>
          </p:cNvPr>
          <p:cNvSpPr/>
          <p:nvPr/>
        </p:nvSpPr>
        <p:spPr>
          <a:xfrm>
            <a:off x="1384441" y="3996306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41791-9DE7-40CD-86E2-9D89D745C065}"/>
              </a:ext>
            </a:extLst>
          </p:cNvPr>
          <p:cNvSpPr/>
          <p:nvPr/>
        </p:nvSpPr>
        <p:spPr>
          <a:xfrm>
            <a:off x="1384441" y="519569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46984-3971-4FF8-90D8-696A820615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24804" y="3296796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3B64F4-7AC5-4A93-8BB2-B81DB541DF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424804" y="4369531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0646E24-0869-4A22-B6A2-4E1E451E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72" y="3353861"/>
            <a:ext cx="8477250" cy="1428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BD333A-942A-48FC-AD52-4AD4A5E7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39" y="2687196"/>
            <a:ext cx="840105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CA9490-D72C-4D55-B19E-037B9ACC3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039" y="5067978"/>
            <a:ext cx="8372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409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HemTools Tutorial</vt:lpstr>
      <vt:lpstr>Outline</vt:lpstr>
      <vt:lpstr>Software overview</vt:lpstr>
      <vt:lpstr>Software overview</vt:lpstr>
      <vt:lpstr>Software overview</vt:lpstr>
      <vt:lpstr>Software overview</vt:lpstr>
      <vt:lpstr>Software overview</vt:lpstr>
      <vt:lpstr>Software overview</vt:lpstr>
      <vt:lpstr>General principles</vt:lpstr>
      <vt:lpstr>General principles</vt:lpstr>
      <vt:lpstr>General principles</vt:lpstr>
      <vt:lpstr>General principles</vt:lpstr>
      <vt:lpstr>General principles</vt:lpstr>
      <vt:lpstr>General principles</vt:lpstr>
      <vt:lpstr>CUT &amp; RUN example</vt:lpstr>
      <vt:lpstr>Materials  </vt:lpstr>
      <vt:lpstr>Software requirements analysis</vt:lpstr>
      <vt:lpstr>Linux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Tutorial</dc:title>
  <dc:creator>Li, Yichao</dc:creator>
  <cp:lastModifiedBy>Li, Yichao</cp:lastModifiedBy>
  <cp:revision>47</cp:revision>
  <dcterms:created xsi:type="dcterms:W3CDTF">2019-04-03T03:52:08Z</dcterms:created>
  <dcterms:modified xsi:type="dcterms:W3CDTF">2019-04-17T17:37:16Z</dcterms:modified>
</cp:coreProperties>
</file>