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70" r:id="rId5"/>
    <p:sldId id="277" r:id="rId6"/>
    <p:sldId id="278" r:id="rId7"/>
    <p:sldId id="280" r:id="rId8"/>
    <p:sldId id="271" r:id="rId9"/>
    <p:sldId id="272" r:id="rId10"/>
    <p:sldId id="281" r:id="rId11"/>
    <p:sldId id="273" r:id="rId12"/>
    <p:sldId id="282" r:id="rId13"/>
    <p:sldId id="274" r:id="rId14"/>
    <p:sldId id="275" r:id="rId15"/>
    <p:sldId id="283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A53F-B87D-4506-AA3A-1E46A92EF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C9809-017D-430F-957C-1538923A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65474-1F2D-4212-8792-07C00B06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E9E24-178F-4CD9-B405-F4AB559F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FAE2-90B1-4814-8F02-85E5E537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3EA4-E0E5-4AC8-8192-D0253750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BB312-C229-4B03-9C77-2850C7DCD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BDE75-6D06-421B-9575-F956AF79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C86B2-0818-46C1-AFEF-5BA9CF85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61138-1295-4945-AC98-C9953699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38F6-DA2E-4415-9CA6-D0E0BAE79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4E792-99E2-459D-89A7-C65F124F5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7856-1B96-4534-871F-7C0B1A42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F4E79-807A-466E-8E0B-032FCDBC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4A99-D122-469D-BB5F-7B9CFE4F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7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D158-50BA-4DB3-A654-74A86CDB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DDB9-9540-4491-9256-B2F71C3EC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13DB-920B-42BC-AFEC-948B796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54B-3752-4263-A4EF-8AAC62CC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9A360-30A7-48BB-9CA7-BE9F9CBF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4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0743-DA7D-459D-B813-EE6FF508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223AC-F9B4-4673-954A-7ABEC06F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2C209-F360-4DEE-8ECA-1DF1768D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ECC1-D127-4940-AD45-F02302BA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5D0F-0897-46E3-A0E3-CD5D25EC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6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C2F0-223F-4220-A95C-5DC933C9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8221-CB32-4D4E-87B2-E9AAB8557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8D6B1-0172-4715-A0F6-CC776FA13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7798F-3EEC-4D86-915C-B033E364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B5389-57F4-4F5F-8E2C-84C132BB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0DA98-FCA6-4E8D-99D1-72A5C795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2F5E-6DEC-405A-8D23-46068793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65F58-25A7-4748-B516-092196599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F767D-A640-4EF0-9E82-C7FE13369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2E2BF-8FFD-4297-8655-6BCD7EAB8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A400E-D2B3-48C0-A583-29222639A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EEBA6-A37B-4FD2-BE3F-F22092C3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AF0B1-455D-497F-A75B-66971EEB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29239-A14E-4F69-B2F2-68C783DA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8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C196-89E9-40AA-A7A8-96C7AF83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151A7-C3EC-4E1F-8388-9D2D5B02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AF12A-CA86-40B1-A266-3557C861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C96D6-54C8-4421-BC2A-2D4F35B6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2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84763-C421-4F39-86F4-28DDBB12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93F87-49CB-4FAA-AE88-34FBEB38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E002E-1399-4875-A0A8-0EEDFE93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8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788F-5BCC-43A9-95E5-F3F9E577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A55E-320F-4B62-9AA8-167966FD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B416D-E6B2-4065-8F06-3B8B1674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A7F18-D4BB-428B-81F4-4DFE8DB5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0DE5C-AF36-4DB2-B163-9EFD8BA4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59FE0-FB4F-4761-8AF7-2D09B5C8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1583-ED3C-4283-9DCB-485D12F2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7CB33-40C7-4C41-89E6-67FB92AB1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68971-F740-4CA4-9BDC-DE89B337D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3BD04-7EF4-440A-AE2B-1BF6672C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0E03-966E-40C7-943B-CCE5D2D5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409A-29C5-4639-B9CF-0CA69D7D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EE57C-4A3C-4BC3-B99D-9DDFFB69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9EB7C-9BF8-4743-8C78-74398A6E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9100-31E8-4165-989D-7F58099EE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83C4-3467-4284-9496-45F50DF3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6F99-C686-4B23-9D93-BC4275016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encodeproject.org/data-standards/terms/#library" TargetMode="External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1F99-CC0A-49EB-A67B-D45D4CF5E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HemTools</a:t>
            </a:r>
            <a:r>
              <a:rPr lang="en-US" dirty="0"/>
              <a:t>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B06AB-AC63-4D07-88C4-7AA20C06C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4-18-2019</a:t>
            </a:r>
          </a:p>
          <a:p>
            <a:r>
              <a:rPr lang="en-US" dirty="0"/>
              <a:t>Yichao Li</a:t>
            </a:r>
          </a:p>
          <a:p>
            <a:r>
              <a:rPr lang="en-US" dirty="0"/>
              <a:t>Yichao.Li@stjude.org</a:t>
            </a:r>
          </a:p>
        </p:txBody>
      </p:sp>
    </p:spTree>
    <p:extLst>
      <p:ext uri="{BB962C8B-B14F-4D97-AF65-F5344CB8AC3E}">
        <p14:creationId xmlns:p14="http://schemas.microsoft.com/office/powerpoint/2010/main" val="272653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Command format</a:t>
            </a:r>
          </a:p>
          <a:p>
            <a:pPr lvl="1"/>
            <a:r>
              <a:rPr lang="en-US" dirty="0" err="1"/>
              <a:t>HemTools</a:t>
            </a:r>
            <a:r>
              <a:rPr lang="en-US" dirty="0"/>
              <a:t>   </a:t>
            </a:r>
            <a:r>
              <a:rPr lang="en-US" dirty="0" err="1"/>
              <a:t>subcmd</a:t>
            </a:r>
            <a:r>
              <a:rPr lang="en-US" dirty="0"/>
              <a:t>   </a:t>
            </a:r>
            <a:r>
              <a:rPr lang="en-US" dirty="0" err="1"/>
              <a:t>some_required_parameters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subcmd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is case-insensitive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4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2757" cy="4351338"/>
          </a:xfrm>
        </p:spPr>
        <p:txBody>
          <a:bodyPr/>
          <a:lstStyle/>
          <a:p>
            <a:r>
              <a:rPr lang="en-US" dirty="0"/>
              <a:t>Required parameters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9236BD-9307-4323-9EBF-AD6C140C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957" y="505748"/>
            <a:ext cx="6563936" cy="59871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E7B173-0803-4D86-B053-2F94F2B47CE3}"/>
              </a:ext>
            </a:extLst>
          </p:cNvPr>
          <p:cNvSpPr/>
          <p:nvPr/>
        </p:nvSpPr>
        <p:spPr>
          <a:xfrm>
            <a:off x="5589037" y="4683967"/>
            <a:ext cx="6307494" cy="942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format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Input format (</a:t>
            </a:r>
            <a:r>
              <a:rPr lang="en-US" dirty="0" err="1"/>
              <a:t>tsv</a:t>
            </a:r>
            <a:r>
              <a:rPr lang="en-US" dirty="0"/>
              <a:t>, tab-separated values)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8DA78-8DF1-4480-8E81-EFE3DA380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" y="4604391"/>
            <a:ext cx="7508147" cy="14158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50E78C-F44E-449B-9EE5-8445CA27129B}"/>
              </a:ext>
            </a:extLst>
          </p:cNvPr>
          <p:cNvSpPr/>
          <p:nvPr/>
        </p:nvSpPr>
        <p:spPr>
          <a:xfrm>
            <a:off x="8854622" y="4114926"/>
            <a:ext cx="241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-d, --</a:t>
            </a:r>
            <a:r>
              <a:rPr lang="en-US" dirty="0" err="1"/>
              <a:t>design_matrix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F94A9-7256-4C7A-9930-6B0E9F79D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61" y="4604391"/>
            <a:ext cx="4453605" cy="13558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7B86C4-4A9A-4EFC-8272-A390A39E32DD}"/>
              </a:ext>
            </a:extLst>
          </p:cNvPr>
          <p:cNvSpPr/>
          <p:nvPr/>
        </p:nvSpPr>
        <p:spPr>
          <a:xfrm>
            <a:off x="2566075" y="4235059"/>
            <a:ext cx="152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-f, --input</a:t>
            </a:r>
          </a:p>
        </p:txBody>
      </p:sp>
    </p:spTree>
    <p:extLst>
      <p:ext uri="{BB962C8B-B14F-4D97-AF65-F5344CB8AC3E}">
        <p14:creationId xmlns:p14="http://schemas.microsoft.com/office/powerpoint/2010/main" val="13950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format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0D363-4B32-48B9-BC61-37D7B2B3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4607"/>
            <a:ext cx="2965667" cy="1872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858E28-6FAE-49D6-BCC2-E3668C0AD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248"/>
          <a:stretch/>
        </p:blipFill>
        <p:spPr>
          <a:xfrm>
            <a:off x="5375141" y="681038"/>
            <a:ext cx="5695950" cy="1631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63A99-D07C-4FB3-8989-1E189E0DE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141" y="3141265"/>
            <a:ext cx="3524250" cy="2381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67721-4813-485A-BC53-4D835B835022}"/>
              </a:ext>
            </a:extLst>
          </p:cNvPr>
          <p:cNvGrpSpPr/>
          <p:nvPr/>
        </p:nvGrpSpPr>
        <p:grpSpPr>
          <a:xfrm>
            <a:off x="5040155" y="4001293"/>
            <a:ext cx="7000010" cy="2213223"/>
            <a:chOff x="5551884" y="4505870"/>
            <a:chExt cx="7000010" cy="22132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FA7F39-4419-4ECD-9D95-4C3FC406D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80" r="93190"/>
            <a:stretch/>
          </p:blipFill>
          <p:spPr>
            <a:xfrm>
              <a:off x="5551884" y="4509293"/>
              <a:ext cx="446243" cy="22098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BB8E37A-C52B-4472-A564-D47EFF1D91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722"/>
            <a:stretch/>
          </p:blipFill>
          <p:spPr>
            <a:xfrm>
              <a:off x="5998127" y="4505870"/>
              <a:ext cx="6553767" cy="2209800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44DF2-3213-4A9C-BD6F-2AFCCEB2066C}"/>
              </a:ext>
            </a:extLst>
          </p:cNvPr>
          <p:cNvCxnSpPr>
            <a:cxnSpLocks/>
          </p:cNvCxnSpPr>
          <p:nvPr/>
        </p:nvCxnSpPr>
        <p:spPr>
          <a:xfrm flipV="1">
            <a:off x="2248250" y="1283516"/>
            <a:ext cx="3039469" cy="209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C08C6D-CBC1-4933-A6F5-4A1DC7374B8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920732" y="3260328"/>
            <a:ext cx="2454409" cy="31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F2D3EC-9A89-49E0-837B-1F8517A93D3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08308" y="4120356"/>
            <a:ext cx="2531847" cy="98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D0A3C0-AFE1-444E-AA76-88C51A637E31}"/>
              </a:ext>
            </a:extLst>
          </p:cNvPr>
          <p:cNvSpPr txBox="1"/>
          <p:nvPr/>
        </p:nvSpPr>
        <p:spPr>
          <a:xfrm>
            <a:off x="643541" y="4859784"/>
            <a:ext cx="3778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Paired-end data will run MACS2 twice: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rmdup.uq</a:t>
            </a:r>
            <a:r>
              <a:rPr lang="en-US" dirty="0">
                <a:solidFill>
                  <a:srgbClr val="FF0000"/>
                </a:solidFill>
              </a:rPr>
              <a:t> bam</a:t>
            </a:r>
          </a:p>
          <a:p>
            <a:pPr marL="285750" indent="-285750">
              <a:buFontTx/>
              <a:buChar char="-"/>
            </a:pPr>
            <a:r>
              <a:rPr lang="en-US" dirty="0"/>
              <a:t>raw bam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4B9109-2889-42E9-A030-6FE33E23D6C6}"/>
              </a:ext>
            </a:extLst>
          </p:cNvPr>
          <p:cNvSpPr txBox="1"/>
          <p:nvPr/>
        </p:nvSpPr>
        <p:spPr>
          <a:xfrm>
            <a:off x="643541" y="5950860"/>
            <a:ext cx="371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Single-end data will just run MACS2 using raw bam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B6C3E5-DEE0-4B52-A6E0-77E29B37E6DB}"/>
              </a:ext>
            </a:extLst>
          </p:cNvPr>
          <p:cNvCxnSpPr>
            <a:cxnSpLocks/>
          </p:cNvCxnSpPr>
          <p:nvPr/>
        </p:nvCxnSpPr>
        <p:spPr>
          <a:xfrm flipV="1">
            <a:off x="2498665" y="4601985"/>
            <a:ext cx="2531847" cy="71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C0A71E45-0882-4A36-A455-200B53648FAB}"/>
              </a:ext>
            </a:extLst>
          </p:cNvPr>
          <p:cNvSpPr/>
          <p:nvPr/>
        </p:nvSpPr>
        <p:spPr>
          <a:xfrm>
            <a:off x="5108376" y="4060272"/>
            <a:ext cx="45719" cy="1049344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40F47E-D952-457C-B957-EDEDEDB9E905}"/>
              </a:ext>
            </a:extLst>
          </p:cNvPr>
          <p:cNvSpPr/>
          <p:nvPr/>
        </p:nvSpPr>
        <p:spPr>
          <a:xfrm>
            <a:off x="5383529" y="1275127"/>
            <a:ext cx="5652239" cy="1036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4935" cy="4351338"/>
          </a:xfrm>
        </p:spPr>
        <p:txBody>
          <a:bodyPr/>
          <a:lstStyle/>
          <a:p>
            <a:r>
              <a:rPr lang="en-US" dirty="0"/>
              <a:t>Report bugs</a:t>
            </a:r>
          </a:p>
          <a:p>
            <a:r>
              <a:rPr lang="en-US" sz="2000" dirty="0"/>
              <a:t>If no attachment can be found, it might be caused by an error. In such case, please go to the result directory (above) and do </a:t>
            </a:r>
            <a:r>
              <a:rPr lang="en-US" sz="2000" dirty="0" err="1"/>
              <a:t>HemTools</a:t>
            </a:r>
            <a:r>
              <a:rPr lang="en-US" sz="2000" dirty="0"/>
              <a:t> </a:t>
            </a:r>
            <a:r>
              <a:rPr lang="en-US" sz="2000" dirty="0" err="1"/>
              <a:t>report_bug</a:t>
            </a:r>
            <a:r>
              <a:rPr lang="en-US" sz="2000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3C647-571F-477E-9720-CEBA172D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5685"/>
            <a:ext cx="5026098" cy="5131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20650B-4B9F-4A97-8D49-F85BC86EF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1" y="4992580"/>
            <a:ext cx="5251618" cy="14268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0CDC0F-1D36-4739-A6DF-EFDA6AE3768B}"/>
              </a:ext>
            </a:extLst>
          </p:cNvPr>
          <p:cNvSpPr/>
          <p:nvPr/>
        </p:nvSpPr>
        <p:spPr>
          <a:xfrm>
            <a:off x="6195091" y="1729993"/>
            <a:ext cx="4827915" cy="191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Attachments!</a:t>
            </a:r>
          </a:p>
        </p:txBody>
      </p:sp>
    </p:spTree>
    <p:extLst>
      <p:ext uri="{BB962C8B-B14F-4D97-AF65-F5344CB8AC3E}">
        <p14:creationId xmlns:p14="http://schemas.microsoft.com/office/powerpoint/2010/main" val="392371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ATAC-seq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5104-750D-4A71-81EE-175E2AFC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&amp; RUN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5104-750D-4A71-81EE-175E2AFC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10CE-BE7A-44A6-B054-D1D2AFFD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624E-8899-4554-8B13-DBBDE6E3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  <a:p>
            <a:r>
              <a:rPr lang="en-US" dirty="0"/>
              <a:t>General principles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ATAC-seq</a:t>
            </a:r>
          </a:p>
          <a:p>
            <a:pPr lvl="1"/>
            <a:r>
              <a:rPr lang="en-US" dirty="0" err="1"/>
              <a:t>ChIP</a:t>
            </a:r>
            <a:r>
              <a:rPr lang="en-US" dirty="0"/>
              <a:t>-seq</a:t>
            </a:r>
          </a:p>
          <a:p>
            <a:pPr lvl="1"/>
            <a:r>
              <a:rPr lang="en-US" dirty="0"/>
              <a:t>CUT &amp; RUN</a:t>
            </a:r>
          </a:p>
        </p:txBody>
      </p:sp>
    </p:spTree>
    <p:extLst>
      <p:ext uri="{BB962C8B-B14F-4D97-AF65-F5344CB8AC3E}">
        <p14:creationId xmlns:p14="http://schemas.microsoft.com/office/powerpoint/2010/main" val="9840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B25E8274-5791-414B-88BB-53AED94BF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91" y="3659656"/>
            <a:ext cx="12195876" cy="3707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Minimizing computation time</a:t>
            </a:r>
          </a:p>
          <a:p>
            <a:pPr lvl="1"/>
            <a:r>
              <a:rPr lang="en-US" dirty="0"/>
              <a:t>A tree of jobs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F1E42-80D2-43A5-92BF-36BBA92D2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09" y="1220852"/>
            <a:ext cx="6517189" cy="3029975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C248C636-3C56-4888-B43D-0C7744801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65988"/>
            <a:ext cx="3812438" cy="19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4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C0805-761C-48CC-9798-69B82DD7E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10" y="1265999"/>
            <a:ext cx="6604932" cy="477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r>
              <a:rPr lang="en-US" dirty="0"/>
              <a:t>Email notification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00F05-DBEB-4AF0-909C-6DC8BEBF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778" y="556051"/>
            <a:ext cx="6952125" cy="4080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3B9FA-0FEC-4092-AB4B-EB8C1D661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477" y="2203414"/>
            <a:ext cx="5365523" cy="397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0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r>
              <a:rPr lang="en-US" dirty="0"/>
              <a:t>Email notification system</a:t>
            </a:r>
          </a:p>
          <a:p>
            <a:pPr lvl="1"/>
            <a:r>
              <a:rPr lang="en-US" dirty="0"/>
              <a:t>Bug/Error notification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20EA1-7E9A-4787-AC0F-CD5D6B971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204" y="2419529"/>
            <a:ext cx="4829175" cy="3714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9BCE36-36EB-43F4-BCCB-2D8E1F8E5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318" y="977249"/>
            <a:ext cx="5251618" cy="14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4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r>
              <a:rPr lang="en-US" dirty="0"/>
              <a:t>Email notification system</a:t>
            </a:r>
          </a:p>
          <a:p>
            <a:pPr lvl="1"/>
            <a:r>
              <a:rPr lang="en-US" dirty="0"/>
              <a:t>Bug/Error notification system</a:t>
            </a:r>
          </a:p>
          <a:p>
            <a:pPr lvl="1"/>
            <a:r>
              <a:rPr lang="en-US" dirty="0"/>
              <a:t>Visually-appealing reports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68544-13B5-4F45-B079-5A426A0DB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12"/>
          <a:stretch/>
        </p:blipFill>
        <p:spPr>
          <a:xfrm>
            <a:off x="5539410" y="715"/>
            <a:ext cx="5558526" cy="3476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2E536E-EF4B-48A1-8A14-8991A9E6E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002" y="2016087"/>
            <a:ext cx="5649342" cy="2743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C9BACF-99C1-4CA6-8B6D-6657CBE5C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272" y="4689344"/>
            <a:ext cx="5649343" cy="2393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A515D5-7C97-4C7B-8015-9324BE905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07" y="5167312"/>
            <a:ext cx="5034585" cy="20841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5D192C-F3E5-4DC9-AD3E-50220D1AE622}"/>
              </a:ext>
            </a:extLst>
          </p:cNvPr>
          <p:cNvSpPr/>
          <p:nvPr/>
        </p:nvSpPr>
        <p:spPr>
          <a:xfrm>
            <a:off x="1349928" y="5371346"/>
            <a:ext cx="34900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7"/>
              </a:rPr>
              <a:t>https://www.encodeproject.org/data-standards/terms/#library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279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7158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Creating user-friendly interface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Online documentation</a:t>
            </a: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https://hemtools.readthedocs.io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Email notification system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Bug/Error notification system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Visually-appealing reports</a:t>
            </a:r>
          </a:p>
          <a:p>
            <a:r>
              <a:rPr lang="en-US" dirty="0"/>
              <a:t>Reducing user’s mental effort  </a:t>
            </a:r>
          </a:p>
          <a:p>
            <a:pPr lvl="1"/>
            <a:r>
              <a:rPr lang="en-US" dirty="0"/>
              <a:t>Free of installation</a:t>
            </a:r>
          </a:p>
          <a:p>
            <a:pPr lvl="1"/>
            <a:r>
              <a:rPr lang="en-US" dirty="0"/>
              <a:t>Simple input files preparation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5E6E3-FFA3-460D-8515-6DB04488B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387" y="2329413"/>
            <a:ext cx="6829250" cy="1461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416E4-A4AD-4BF3-B374-07D2633E6E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14" b="27490"/>
          <a:stretch/>
        </p:blipFill>
        <p:spPr>
          <a:xfrm>
            <a:off x="5369114" y="4429387"/>
            <a:ext cx="6543796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4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9B98D-CE15-4D23-B9D8-9E95C7EE587E}"/>
              </a:ext>
            </a:extLst>
          </p:cNvPr>
          <p:cNvSpPr/>
          <p:nvPr/>
        </p:nvSpPr>
        <p:spPr>
          <a:xfrm>
            <a:off x="1384441" y="2923571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Python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70486C-4907-421C-8031-4AED436733D5}"/>
              </a:ext>
            </a:extLst>
          </p:cNvPr>
          <p:cNvSpPr/>
          <p:nvPr/>
        </p:nvSpPr>
        <p:spPr>
          <a:xfrm>
            <a:off x="1384441" y="3996306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Inputs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41791-9DE7-40CD-86E2-9D89D745C065}"/>
              </a:ext>
            </a:extLst>
          </p:cNvPr>
          <p:cNvSpPr/>
          <p:nvPr/>
        </p:nvSpPr>
        <p:spPr>
          <a:xfrm>
            <a:off x="1384441" y="5195691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</a:t>
            </a:r>
            <a:r>
              <a:rPr lang="en-US" dirty="0" err="1">
                <a:solidFill>
                  <a:schemeClr val="tx1"/>
                </a:solidFill>
              </a:rPr>
              <a:t>HemTools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46984-3971-4FF8-90D8-696A820615F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24804" y="3296796"/>
            <a:ext cx="0" cy="69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3B64F4-7AC5-4A93-8BB2-B81DB541DF5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424804" y="4369531"/>
            <a:ext cx="0" cy="8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0646E24-0869-4A22-B6A2-4E1E451E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872" y="3353861"/>
            <a:ext cx="8477250" cy="1428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BD333A-942A-48FC-AD52-4AD4A5E77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039" y="2687196"/>
            <a:ext cx="840105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CA9490-D72C-4D55-B19E-037B9ACC3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039" y="5067978"/>
            <a:ext cx="83724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6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424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HemTools Tutorial</vt:lpstr>
      <vt:lpstr>Outline</vt:lpstr>
      <vt:lpstr>Software overview</vt:lpstr>
      <vt:lpstr>Software overview</vt:lpstr>
      <vt:lpstr>Software overview</vt:lpstr>
      <vt:lpstr>Software overview</vt:lpstr>
      <vt:lpstr>Software overview</vt:lpstr>
      <vt:lpstr>Software overview</vt:lpstr>
      <vt:lpstr>General principles</vt:lpstr>
      <vt:lpstr>General principles</vt:lpstr>
      <vt:lpstr>General principles</vt:lpstr>
      <vt:lpstr>General principles</vt:lpstr>
      <vt:lpstr>General principles</vt:lpstr>
      <vt:lpstr>General principles</vt:lpstr>
      <vt:lpstr>ATAC-seq example</vt:lpstr>
      <vt:lpstr>CUT &amp; RUN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HemTools Tutorial</dc:title>
  <dc:creator>Li, Yichao</dc:creator>
  <cp:lastModifiedBy>Li, Yichao</cp:lastModifiedBy>
  <cp:revision>67</cp:revision>
  <dcterms:created xsi:type="dcterms:W3CDTF">2019-04-03T03:52:08Z</dcterms:created>
  <dcterms:modified xsi:type="dcterms:W3CDTF">2019-04-17T21:01:59Z</dcterms:modified>
</cp:coreProperties>
</file>