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7" r:id="rId6"/>
    <p:sldId id="278" r:id="rId7"/>
    <p:sldId id="280" r:id="rId8"/>
    <p:sldId id="271" r:id="rId9"/>
    <p:sldId id="272" r:id="rId10"/>
    <p:sldId id="281" r:id="rId11"/>
    <p:sldId id="273" r:id="rId12"/>
    <p:sldId id="282" r:id="rId13"/>
    <p:sldId id="274" r:id="rId14"/>
    <p:sldId id="275" r:id="rId15"/>
    <p:sldId id="283" r:id="rId16"/>
    <p:sldId id="261" r:id="rId17"/>
    <p:sldId id="269" r:id="rId18"/>
    <p:sldId id="257" r:id="rId19"/>
    <p:sldId id="259" r:id="rId20"/>
    <p:sldId id="260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encodeproject.org/data-standards/terms/#library" TargetMode="External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2757" cy="4351338"/>
          </a:xfrm>
        </p:spPr>
        <p:txBody>
          <a:bodyPr/>
          <a:lstStyle/>
          <a:p>
            <a:r>
              <a:rPr lang="en-US" dirty="0"/>
              <a:t>Required parameters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9236BD-9307-4323-9EBF-AD6C140C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57" y="505748"/>
            <a:ext cx="6563936" cy="59871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E7B173-0803-4D86-B053-2F94F2B47CE3}"/>
              </a:ext>
            </a:extLst>
          </p:cNvPr>
          <p:cNvSpPr/>
          <p:nvPr/>
        </p:nvSpPr>
        <p:spPr>
          <a:xfrm>
            <a:off x="5589037" y="4683967"/>
            <a:ext cx="6307494" cy="942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13950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0D363-4B32-48B9-BC61-37D7B2B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07"/>
            <a:ext cx="2965667" cy="1872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8E28-6FAE-49D6-BCC2-E3668C0AD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48"/>
          <a:stretch/>
        </p:blipFill>
        <p:spPr>
          <a:xfrm>
            <a:off x="5375141" y="681038"/>
            <a:ext cx="5695950" cy="1631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63A99-D07C-4FB3-8989-1E189E0DE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41" y="3141265"/>
            <a:ext cx="3524250" cy="2381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67721-4813-485A-BC53-4D835B835022}"/>
              </a:ext>
            </a:extLst>
          </p:cNvPr>
          <p:cNvGrpSpPr/>
          <p:nvPr/>
        </p:nvGrpSpPr>
        <p:grpSpPr>
          <a:xfrm>
            <a:off x="5040155" y="4001293"/>
            <a:ext cx="7000010" cy="2213223"/>
            <a:chOff x="5551884" y="4505870"/>
            <a:chExt cx="7000010" cy="22132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FA7F39-4419-4ECD-9D95-4C3FC406D2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80" r="93190"/>
            <a:stretch/>
          </p:blipFill>
          <p:spPr>
            <a:xfrm>
              <a:off x="5551884" y="4509293"/>
              <a:ext cx="446243" cy="22098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B8E37A-C52B-4472-A564-D47EFF1D9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1722"/>
            <a:stretch/>
          </p:blipFill>
          <p:spPr>
            <a:xfrm>
              <a:off x="5998127" y="4505870"/>
              <a:ext cx="6553767" cy="2209800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744DF2-3213-4A9C-BD6F-2AFCCEB2066C}"/>
              </a:ext>
            </a:extLst>
          </p:cNvPr>
          <p:cNvCxnSpPr>
            <a:cxnSpLocks/>
          </p:cNvCxnSpPr>
          <p:nvPr/>
        </p:nvCxnSpPr>
        <p:spPr>
          <a:xfrm flipV="1">
            <a:off x="2248250" y="1283516"/>
            <a:ext cx="3039469" cy="209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08C6D-CBC1-4933-A6F5-4A1DC7374B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20732" y="3260328"/>
            <a:ext cx="2454409" cy="3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F2D3EC-9A89-49E0-837B-1F8517A93D3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08308" y="4120356"/>
            <a:ext cx="2531847" cy="98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D0A3C0-AFE1-444E-AA76-88C51A637E31}"/>
              </a:ext>
            </a:extLst>
          </p:cNvPr>
          <p:cNvSpPr txBox="1"/>
          <p:nvPr/>
        </p:nvSpPr>
        <p:spPr>
          <a:xfrm>
            <a:off x="643541" y="4859784"/>
            <a:ext cx="3778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data will run MACS2 twice: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rmdup.uq</a:t>
            </a:r>
            <a:r>
              <a:rPr lang="en-US" dirty="0">
                <a:solidFill>
                  <a:srgbClr val="FF0000"/>
                </a:solidFill>
              </a:rPr>
              <a:t> bam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bam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4B9109-2889-42E9-A030-6FE33E23D6C6}"/>
              </a:ext>
            </a:extLst>
          </p:cNvPr>
          <p:cNvSpPr txBox="1"/>
          <p:nvPr/>
        </p:nvSpPr>
        <p:spPr>
          <a:xfrm>
            <a:off x="643541" y="5950860"/>
            <a:ext cx="371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Single-end data will just run MACS2 using raw 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B6C3E5-DEE0-4B52-A6E0-77E29B37E6DB}"/>
              </a:ext>
            </a:extLst>
          </p:cNvPr>
          <p:cNvCxnSpPr>
            <a:cxnSpLocks/>
          </p:cNvCxnSpPr>
          <p:nvPr/>
        </p:nvCxnSpPr>
        <p:spPr>
          <a:xfrm flipV="1">
            <a:off x="2498665" y="4601985"/>
            <a:ext cx="2531847" cy="71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C0A71E45-0882-4A36-A455-200B53648FAB}"/>
              </a:ext>
            </a:extLst>
          </p:cNvPr>
          <p:cNvSpPr/>
          <p:nvPr/>
        </p:nvSpPr>
        <p:spPr>
          <a:xfrm>
            <a:off x="5108376" y="4060272"/>
            <a:ext cx="45719" cy="1049344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40F47E-D952-457C-B957-EDEDEDB9E905}"/>
              </a:ext>
            </a:extLst>
          </p:cNvPr>
          <p:cNvSpPr/>
          <p:nvPr/>
        </p:nvSpPr>
        <p:spPr>
          <a:xfrm>
            <a:off x="5383529" y="1275127"/>
            <a:ext cx="5652239" cy="1036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4935" cy="4351338"/>
          </a:xfrm>
        </p:spPr>
        <p:txBody>
          <a:bodyPr/>
          <a:lstStyle/>
          <a:p>
            <a:r>
              <a:rPr lang="en-US" dirty="0"/>
              <a:t>Report bugs</a:t>
            </a:r>
          </a:p>
          <a:p>
            <a:r>
              <a:rPr lang="en-US" sz="2000" dirty="0"/>
              <a:t>If no attachment can be found, it might be caused by an error. In such case, please go to the result directory (above) and do </a:t>
            </a:r>
            <a:r>
              <a:rPr lang="en-US" sz="2000" dirty="0" err="1"/>
              <a:t>HemTools</a:t>
            </a:r>
            <a:r>
              <a:rPr lang="en-US" sz="2000" dirty="0"/>
              <a:t> </a:t>
            </a:r>
            <a:r>
              <a:rPr lang="en-US" sz="2000" dirty="0" err="1"/>
              <a:t>report_bug</a:t>
            </a:r>
            <a:r>
              <a:rPr lang="en-US" sz="2000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3C647-571F-477E-9720-CEBA172D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5685"/>
            <a:ext cx="5026098" cy="5131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0650B-4B9F-4A97-8D49-F85BC86E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1" y="4992580"/>
            <a:ext cx="5251618" cy="1426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CDC0F-1D36-4739-A6DF-EFDA6AE3768B}"/>
              </a:ext>
            </a:extLst>
          </p:cNvPr>
          <p:cNvSpPr/>
          <p:nvPr/>
        </p:nvSpPr>
        <p:spPr>
          <a:xfrm>
            <a:off x="6195091" y="1729993"/>
            <a:ext cx="4827915" cy="1912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Attachments!</a:t>
            </a:r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ATAC-seq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BD7-553C-4A3D-9FE1-4EEC4FD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F55-2E83-4FFF-BBF8-F7069746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Online doc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4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C17-8697-49D6-97F8-73889DD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C32-4496-4085-BF95-75FF199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and automating previous pipelines</a:t>
            </a:r>
          </a:p>
          <a:p>
            <a:r>
              <a:rPr lang="en-US" dirty="0"/>
              <a:t>Minimizing computation time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end-user documentation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 &amp; ready to use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r>
              <a:rPr lang="en-US" dirty="0"/>
              <a:t>Easy search for appropriate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75C-559D-4E96-9FAB-9904F9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F71-E7CB-4CD8-A8A1-C163C0F6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pPr lvl="1"/>
            <a:r>
              <a:rPr lang="en-US" dirty="0"/>
              <a:t>CRISPR-seq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243-E41F-4AB6-811E-7D3D62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A1B-4EFB-434E-8F89-D1DB1B0F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30E-AB09-43E6-BBA1-E89C730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253A-45A7-4238-AAE0-6946A80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5FB-D096-4060-9B99-386CE72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12A-1512-4297-8892-AA70B7D7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AE6-1C85-4482-BF45-AF5B693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AE24-37EF-4B54-9CEA-F816B96C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9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B6C-3F2D-4A1F-8936-ECA641A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2CB9-238A-4812-80A8-D4F6AD1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C2B-DEEC-49EE-B6C5-A26F785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6441-F7A3-49B4-BB99-64DF26FF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B4-6033-4727-A189-1D63F97B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DC06-4000-4238-BE83-1C35DF8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58D-73B5-451D-AFC2-7D38672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1FB-E544-49F5-857D-92FF76C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" y="3659656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778" y="556051"/>
            <a:ext cx="6952125" cy="4080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3B9FA-0FEC-4092-AB4B-EB8C1D66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477" y="2203414"/>
            <a:ext cx="5365523" cy="39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20EA1-7E9A-4787-AC0F-CD5D6B971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204" y="2419529"/>
            <a:ext cx="4829175" cy="3714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9BCE36-36EB-43F4-BCCB-2D8E1F8E5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18" y="977249"/>
            <a:ext cx="5251618" cy="14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68544-13B5-4F45-B079-5A426A0DB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12"/>
          <a:stretch/>
        </p:blipFill>
        <p:spPr>
          <a:xfrm>
            <a:off x="5539410" y="715"/>
            <a:ext cx="5558526" cy="3476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536E-EF4B-48A1-8A14-8991A9E6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002" y="2016087"/>
            <a:ext cx="5649342" cy="274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C9BACF-99C1-4CA6-8B6D-6657CBE5C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272" y="4689344"/>
            <a:ext cx="5649343" cy="2393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15D5-7C97-4C7B-8015-9324BE90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007" y="5167312"/>
            <a:ext cx="5034585" cy="20841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5D192C-F3E5-4DC9-AD3E-50220D1AE622}"/>
              </a:ext>
            </a:extLst>
          </p:cNvPr>
          <p:cNvSpPr/>
          <p:nvPr/>
        </p:nvSpPr>
        <p:spPr>
          <a:xfrm>
            <a:off x="1349928" y="5371346"/>
            <a:ext cx="34900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7"/>
              </a:rPr>
              <a:t>https://www.encodeproject.org/data-standards/terms/#library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27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5E6E3-FFA3-460D-8515-6DB04488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387" y="2329413"/>
            <a:ext cx="6829250" cy="146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416E4-A4AD-4BF3-B374-07D2633E6E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14" b="27490"/>
          <a:stretch/>
        </p:blipFill>
        <p:spPr>
          <a:xfrm>
            <a:off x="5369114" y="4429387"/>
            <a:ext cx="6543796" cy="1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9B98D-CE15-4D23-B9D8-9E95C7EE587E}"/>
              </a:ext>
            </a:extLst>
          </p:cNvPr>
          <p:cNvSpPr/>
          <p:nvPr/>
        </p:nvSpPr>
        <p:spPr>
          <a:xfrm>
            <a:off x="1384441" y="292357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0486C-4907-421C-8031-4AED436733D5}"/>
              </a:ext>
            </a:extLst>
          </p:cNvPr>
          <p:cNvSpPr/>
          <p:nvPr/>
        </p:nvSpPr>
        <p:spPr>
          <a:xfrm>
            <a:off x="1384441" y="3996306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41791-9DE7-40CD-86E2-9D89D745C065}"/>
              </a:ext>
            </a:extLst>
          </p:cNvPr>
          <p:cNvSpPr/>
          <p:nvPr/>
        </p:nvSpPr>
        <p:spPr>
          <a:xfrm>
            <a:off x="1384441" y="5195691"/>
            <a:ext cx="2080726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 err="1">
                <a:solidFill>
                  <a:schemeClr val="tx1"/>
                </a:solidFill>
              </a:rPr>
              <a:t>HemTools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246984-3971-4FF8-90D8-696A820615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24804" y="3296796"/>
            <a:ext cx="0" cy="69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3B64F4-7AC5-4A93-8BB2-B81DB541DF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424804" y="4369531"/>
            <a:ext cx="0" cy="82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0646E24-0869-4A22-B6A2-4E1E451E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72" y="3353861"/>
            <a:ext cx="8477250" cy="1428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BD333A-942A-48FC-AD52-4AD4A5E77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039" y="2687196"/>
            <a:ext cx="8401050" cy="609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CA9490-D72C-4D55-B19E-037B9ACC3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9" y="5067978"/>
            <a:ext cx="8372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471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Software overview</vt:lpstr>
      <vt:lpstr>Software overview</vt:lpstr>
      <vt:lpstr>General principles</vt:lpstr>
      <vt:lpstr>General principles</vt:lpstr>
      <vt:lpstr>General principles</vt:lpstr>
      <vt:lpstr>General principles</vt:lpstr>
      <vt:lpstr>General principles</vt:lpstr>
      <vt:lpstr>General principles</vt:lpstr>
      <vt:lpstr>ATAC-seq example</vt:lpstr>
      <vt:lpstr>CUT &amp; RUN example</vt:lpstr>
      <vt:lpstr>Materials  </vt:lpstr>
      <vt:lpstr>Software requirements analysis</vt:lpstr>
      <vt:lpstr>Linux 101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62</cp:revision>
  <dcterms:created xsi:type="dcterms:W3CDTF">2019-04-03T03:52:08Z</dcterms:created>
  <dcterms:modified xsi:type="dcterms:W3CDTF">2019-04-17T19:50:04Z</dcterms:modified>
</cp:coreProperties>
</file>