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0" r:id="rId5"/>
    <p:sldId id="277" r:id="rId6"/>
    <p:sldId id="271" r:id="rId7"/>
    <p:sldId id="272" r:id="rId8"/>
    <p:sldId id="273" r:id="rId9"/>
    <p:sldId id="274" r:id="rId10"/>
    <p:sldId id="275" r:id="rId11"/>
    <p:sldId id="269" r:id="rId12"/>
    <p:sldId id="257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mtools.readthedocs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bugs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19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2BD7-553C-4A3D-9FE1-4EEC4FD7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31F55-2E83-4FFF-BBF8-F7069746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Handouts</a:t>
            </a:r>
          </a:p>
          <a:p>
            <a:r>
              <a:rPr lang="en-US" dirty="0"/>
              <a:t>Questionnaire</a:t>
            </a:r>
          </a:p>
          <a:p>
            <a:r>
              <a:rPr lang="en-US" dirty="0"/>
              <a:t>Online doc</a:t>
            </a:r>
          </a:p>
          <a:p>
            <a:r>
              <a:rPr lang="en-US" dirty="0"/>
              <a:t>Terminal</a:t>
            </a:r>
          </a:p>
          <a:p>
            <a:r>
              <a:rPr lang="en-US" dirty="0"/>
              <a:t>Ppt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0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DC17-8697-49D6-97F8-73889DD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C32-4496-4085-BF95-75FF199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and automating previous pipelines</a:t>
            </a:r>
          </a:p>
          <a:p>
            <a:r>
              <a:rPr lang="en-US" dirty="0"/>
              <a:t>Minimizing computation time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end-user documentation</a:t>
            </a:r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 &amp; ready to use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r>
              <a:rPr lang="en-US" dirty="0"/>
              <a:t>Easy search for appropriate APIs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775C-559D-4E96-9FAB-9904F9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F71-E7CB-4CD8-A8A1-C163C0F6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9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E243-E41F-4AB6-811E-7D3D625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A1B-4EFB-434E-8F89-D1DB1B0F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30E-AB09-43E6-BBA1-E89C730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253A-45A7-4238-AAE0-6946A809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5FB-D096-4060-9B99-386CE722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12A-1512-4297-8892-AA70B7D7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AE6-1C85-4482-BF45-AF5B693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AE24-37EF-4B54-9CEA-F816B96C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B6C-3F2D-4A1F-8936-ECA641AD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2CB9-238A-4812-80A8-D4F6AD1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10CE-BE7A-44A6-B054-D1D2AFFD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624E-8899-4554-8B13-DBBDE6E3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  <a:p>
            <a:r>
              <a:rPr lang="en-US" dirty="0"/>
              <a:t>General principles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ATAC-seq</a:t>
            </a:r>
          </a:p>
          <a:p>
            <a:pPr lvl="1"/>
            <a:r>
              <a:rPr lang="en-US" dirty="0" err="1"/>
              <a:t>ChIP</a:t>
            </a:r>
            <a:r>
              <a:rPr lang="en-US" dirty="0"/>
              <a:t>-seq</a:t>
            </a:r>
          </a:p>
          <a:p>
            <a:pPr lvl="1"/>
            <a:r>
              <a:rPr lang="en-US" dirty="0"/>
              <a:t>CUT &amp; RUN</a:t>
            </a:r>
          </a:p>
          <a:p>
            <a:pPr lvl="1"/>
            <a:r>
              <a:rPr lang="en-US" dirty="0"/>
              <a:t>CRISPR-seq</a:t>
            </a:r>
          </a:p>
        </p:txBody>
      </p:sp>
    </p:spTree>
    <p:extLst>
      <p:ext uri="{BB962C8B-B14F-4D97-AF65-F5344CB8AC3E}">
        <p14:creationId xmlns:p14="http://schemas.microsoft.com/office/powerpoint/2010/main" val="98404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C2B-DEEC-49EE-B6C5-A26F785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6441-F7A3-49B4-BB99-64DF26FF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5B4-6033-4727-A189-1D63F97B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DC06-4000-4238-BE83-1C35DF8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58D-73B5-451D-AFC2-7D38672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1FB-E544-49F5-857D-92FF76C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B25E8274-5791-414B-88BB-53AED94BF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1" y="3659656"/>
            <a:ext cx="12195876" cy="3707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Minimizing computation time</a:t>
            </a:r>
          </a:p>
          <a:p>
            <a:pPr lvl="1"/>
            <a:r>
              <a:rPr lang="en-US" dirty="0"/>
              <a:t>A tree of jobs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F1E42-80D2-43A5-92BF-36BBA92D2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809" y="1220852"/>
            <a:ext cx="6517189" cy="3029975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248C636-3C56-4888-B43D-0C774480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665988"/>
            <a:ext cx="3812438" cy="19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C0805-761C-48CC-9798-69B82DD7E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10" y="1265999"/>
            <a:ext cx="6604932" cy="477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documentation</a:t>
            </a:r>
          </a:p>
          <a:p>
            <a:pPr lvl="2"/>
            <a:r>
              <a:rPr lang="en-US" dirty="0">
                <a:hlinkClick r:id="rId2"/>
              </a:rPr>
              <a:t>https://hemtools.readthedocs.io</a:t>
            </a:r>
            <a:endParaRPr lang="en-US" dirty="0"/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00F05-DBEB-4AF0-909C-6DC8BEBF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078" y="66385"/>
            <a:ext cx="6473450" cy="3799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7844D-EC35-4324-B56F-6C1758AAF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78" y="2332603"/>
            <a:ext cx="4951373" cy="36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0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72" y="171585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Minimizing computation time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 tree of sub-jobs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Creating user-friendly interface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Online documentation</a:t>
            </a:r>
          </a:p>
          <a:p>
            <a:pPr lvl="2"/>
            <a:r>
              <a:rPr lang="en-US" dirty="0">
                <a:solidFill>
                  <a:schemeClr val="bg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https://hemtools.readthedocs.io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Email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Bug/Error notification system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Visually-appealing reports</a:t>
            </a:r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4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dirty="0" err="1"/>
              <a:t>HemTools</a:t>
            </a:r>
            <a:r>
              <a:rPr lang="en-US" dirty="0"/>
              <a:t>   </a:t>
            </a:r>
            <a:r>
              <a:rPr lang="en-US" dirty="0" err="1"/>
              <a:t>subcmd</a:t>
            </a:r>
            <a:r>
              <a:rPr lang="en-US" dirty="0"/>
              <a:t>   </a:t>
            </a:r>
            <a:r>
              <a:rPr lang="en-US" dirty="0" err="1"/>
              <a:t>some_required_parameters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Subcmd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is case-insensitive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6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atac_seq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cut_run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chip_seq_single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HemTools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chip_seq_pair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fastq.tsv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peakcall.tsv</a:t>
            </a:r>
            <a:endParaRPr lang="en-US" sz="1800" dirty="0">
              <a:highlight>
                <a:srgbClr val="C0C0C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Input format (</a:t>
            </a:r>
            <a:r>
              <a:rPr lang="en-US" dirty="0" err="1"/>
              <a:t>tsv</a:t>
            </a:r>
            <a:r>
              <a:rPr lang="en-US" dirty="0"/>
              <a:t>, tab-separated values)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8DA78-8DF1-4480-8E81-EFE3DA380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4" y="4604391"/>
            <a:ext cx="7508147" cy="14158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50E78C-F44E-449B-9EE5-8445CA27129B}"/>
              </a:ext>
            </a:extLst>
          </p:cNvPr>
          <p:cNvSpPr/>
          <p:nvPr/>
        </p:nvSpPr>
        <p:spPr>
          <a:xfrm>
            <a:off x="8854622" y="4114926"/>
            <a:ext cx="2418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-d, --</a:t>
            </a:r>
            <a:r>
              <a:rPr lang="en-US" dirty="0" err="1"/>
              <a:t>design_matrix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94A9-7256-4C7A-9930-6B0E9F79D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61" y="4604391"/>
            <a:ext cx="4453605" cy="13558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7B86C4-4A9A-4EFC-8272-A390A39E32DD}"/>
              </a:ext>
            </a:extLst>
          </p:cNvPr>
          <p:cNvSpPr/>
          <p:nvPr/>
        </p:nvSpPr>
        <p:spPr>
          <a:xfrm>
            <a:off x="2566075" y="4235059"/>
            <a:ext cx="152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-f, --input</a:t>
            </a:r>
          </a:p>
        </p:txBody>
      </p:sp>
    </p:spTree>
    <p:extLst>
      <p:ext uri="{BB962C8B-B14F-4D97-AF65-F5344CB8AC3E}">
        <p14:creationId xmlns:p14="http://schemas.microsoft.com/office/powerpoint/2010/main" val="49871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1A34-A8B2-48D0-951F-79751EA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E8CB-EE31-4B7B-8AD9-AC66241D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format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275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HemTools Tutorial</vt:lpstr>
      <vt:lpstr>Outline</vt:lpstr>
      <vt:lpstr>Software overview</vt:lpstr>
      <vt:lpstr>Software overview</vt:lpstr>
      <vt:lpstr>Software overview</vt:lpstr>
      <vt:lpstr>Software overview</vt:lpstr>
      <vt:lpstr>General principles</vt:lpstr>
      <vt:lpstr>General principles</vt:lpstr>
      <vt:lpstr>General principles</vt:lpstr>
      <vt:lpstr>General principles</vt:lpstr>
      <vt:lpstr>Materials  </vt:lpstr>
      <vt:lpstr>Software requirements analysis</vt:lpstr>
      <vt:lpstr>Linux 101</vt:lpstr>
      <vt:lpstr>PowerPoint Presentation</vt:lpstr>
      <vt:lpstr>CUT &amp; RUN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26</cp:revision>
  <dcterms:created xsi:type="dcterms:W3CDTF">2019-04-03T03:52:08Z</dcterms:created>
  <dcterms:modified xsi:type="dcterms:W3CDTF">2019-04-15T16:53:17Z</dcterms:modified>
</cp:coreProperties>
</file>