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4" r:id="rId5"/>
    <p:sldId id="266" r:id="rId6"/>
    <p:sldId id="258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CCD0-4AFF-4C1F-86DD-E22A9AE3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917A8-2D2B-4B31-AF2F-AA836E43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EF5D-811E-43C7-B477-24CA1A00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7633-1737-4BE1-8DFD-B274EF10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07C1-2537-4609-A96A-924F4382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69E6-E86E-4D60-92EB-8E4613C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3161-C19F-487A-A1DB-39E24B27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FCF7-E4AE-468C-9567-23E0B2F7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8281-7898-46C9-BCF4-E81CDDE8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ED78-08B7-452F-A565-C9370149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0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4516D-12B0-4CC2-933B-5A314C923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3F523-E618-4701-B486-88010242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0346-FB04-4B7D-961F-CEF23182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1C95-C1B1-480E-8B97-309EF07F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2153-8437-4251-9F4A-5DB221E4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A8C-B72F-4248-AC2A-E611F0B1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DE6C-138E-4571-885C-F3685811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4A87-2838-4D26-A0BB-5F62815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5C42-46E1-47A4-8FC1-7ACD358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3BBD-75DC-4243-9D25-658D6AE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DD5-8FD8-4F36-95F3-6DA9CCC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FFC5-2233-46BA-940A-608D7F18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F4A8-A809-4AF8-8409-1AE81496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FEC8-901F-45AD-B604-09DE117C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9243-0B96-46CA-816A-DCF0D63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E707-1D34-41FE-A44A-3D6870A6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61DA-274A-4D56-B6DC-470D2300D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D3D17-0B06-4042-B96F-F6E64538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5860-A7DA-4712-AEBF-6D9125FC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D395-06C7-4476-92EF-B604C527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D825-38D8-4F8B-B4FB-EF2D99DB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638-20D8-4F80-AE03-BE9D348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91E0-59F9-4F7D-95BD-0CCDF847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062D-0451-42A7-831A-2273F87D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F284-EEE2-4723-ACDB-3F479876E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50636-DA07-471F-AB37-68AFE208B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856EA-9A81-481C-A68E-CD5B35AD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67A2E-A3D8-4747-AD1F-A04A36F6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6BCB-CEA9-42F8-A9CF-B940A32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453E-CC0C-4936-BC3B-7BF815C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5C5EE-D36B-4CE3-96EB-DC980248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3C6A-ED77-43A3-BB42-6C30DF60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21376-B035-4F97-8159-6FD781F1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79D0A-109E-4EF7-8528-A5287824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E5564-5CD9-424B-B363-E577F728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E3E63-6362-42E8-AEA4-ED74A6DC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27D1-2B4E-4CFB-A030-46471A11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27E5-742B-4FAE-A045-01A5197D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AE62F-D743-4D3F-90AA-CB8AAF20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4034-2A30-4685-9A14-BB31773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1408-71DA-438B-92C5-BD5ECAD4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DA31-B201-434D-8EF3-0A1D0B28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C2C-BBB6-4746-A042-09DB13BB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EDEA6-A6A6-4290-AF44-A8CC7D121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5E71-9B9A-4FA6-89BD-A5E2F4C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EEB4-E909-4B00-A98D-F815D944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5A62-6561-4BEF-8866-32085BD8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6C37-744A-4307-B896-F5FF8972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17F7A-E899-4F04-9A8E-2AD0C2FA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D1A7-0A5B-47E1-99CB-6FF87F5D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93FA-7A88-4B1E-9AA1-54474C0C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1646-633A-4DDC-ACF2-BFE24910541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90BD-2B51-44C1-8662-9DF1F6CD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6F6B-F1F5-4859-B461-C19BCC92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F1BE-061E-4A30-B9D3-2ACB684B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C14A-13D4-42A2-B07E-481835802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our gene sets to classify OVCA stages on TCGA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B1F7-8E59-4B04-A944-E9DD32598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6D2F-02C3-4595-B326-0F8D02B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4A87-1A67-42CE-B713-9B9948E3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2</a:t>
            </a:r>
          </a:p>
          <a:p>
            <a:pPr lvl="1"/>
            <a:r>
              <a:rPr lang="en-US" dirty="0"/>
              <a:t>13 samples</a:t>
            </a:r>
          </a:p>
          <a:p>
            <a:r>
              <a:rPr lang="en-US" dirty="0"/>
              <a:t>Stage 3</a:t>
            </a:r>
          </a:p>
          <a:p>
            <a:pPr lvl="1"/>
            <a:r>
              <a:rPr lang="en-US" dirty="0"/>
              <a:t>179 samples</a:t>
            </a:r>
          </a:p>
          <a:p>
            <a:r>
              <a:rPr lang="en-US" dirty="0"/>
              <a:t>Stage 4</a:t>
            </a:r>
          </a:p>
          <a:p>
            <a:pPr lvl="1"/>
            <a:r>
              <a:rPr lang="en-US" dirty="0"/>
              <a:t>32 samples</a:t>
            </a:r>
          </a:p>
        </p:txBody>
      </p:sp>
    </p:spTree>
    <p:extLst>
      <p:ext uri="{BB962C8B-B14F-4D97-AF65-F5344CB8AC3E}">
        <p14:creationId xmlns:p14="http://schemas.microsoft.com/office/powerpoint/2010/main" val="14778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23B5891-2A99-4B8E-95DE-90EA7BF7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53" y="119124"/>
            <a:ext cx="8185383" cy="61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3C14-484D-4941-97EC-7730C51DC5A1}"/>
              </a:ext>
            </a:extLst>
          </p:cNvPr>
          <p:cNvSpPr txBox="1"/>
          <p:nvPr/>
        </p:nvSpPr>
        <p:spPr>
          <a:xfrm>
            <a:off x="243282" y="2718033"/>
            <a:ext cx="2390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every sample from stage 2 or 4 is classified as stage 3</a:t>
            </a:r>
          </a:p>
        </p:txBody>
      </p:sp>
    </p:spTree>
    <p:extLst>
      <p:ext uri="{BB962C8B-B14F-4D97-AF65-F5344CB8AC3E}">
        <p14:creationId xmlns:p14="http://schemas.microsoft.com/office/powerpoint/2010/main" val="3791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97ABBAB3-2FED-4FB4-8CF3-D9A7EAD9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0"/>
            <a:ext cx="790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1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3A519-E2CA-46FF-94EC-E9067373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73" y="4561513"/>
            <a:ext cx="3182223" cy="2121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063E9-3102-4BAB-85AA-DD3B34FA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70" y="4561513"/>
            <a:ext cx="3182223" cy="2121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19578-9A06-4267-99EC-68FEABFF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" y="4698301"/>
            <a:ext cx="3182223" cy="2121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D4E0C-6BDD-494E-808B-0E0A3A381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38" y="2526434"/>
            <a:ext cx="3182223" cy="2121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66ADA5-C43A-47B3-A07C-2E1418FF7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15" y="2545268"/>
            <a:ext cx="3182223" cy="2121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8FE50B-54B2-404D-A13C-8F0EF88DC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49" y="2650504"/>
            <a:ext cx="3182223" cy="2121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DB628B-6F79-4BD8-8021-4A91A859C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6" y="2615040"/>
            <a:ext cx="3182223" cy="2121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BF9DC0-3D4C-4FFE-8189-EF0018A88E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38" y="233955"/>
            <a:ext cx="3182223" cy="2121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007290-7E2D-404B-92A6-F9F3A99BB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38" y="337749"/>
            <a:ext cx="3182223" cy="21214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C6A3A8-18B3-43A2-B269-563D2B2708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77" y="395213"/>
            <a:ext cx="3182223" cy="21214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442F72-AFDC-4B60-AE1D-83A36D109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52" y="376103"/>
            <a:ext cx="3182223" cy="21214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057E9E-5C6B-4469-96D3-443F1426F727}"/>
              </a:ext>
            </a:extLst>
          </p:cNvPr>
          <p:cNvSpPr txBox="1"/>
          <p:nvPr/>
        </p:nvSpPr>
        <p:spPr>
          <a:xfrm>
            <a:off x="4686039" y="86178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60569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1688CC-94CC-4C6F-81F8-7C38096C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2" y="311607"/>
            <a:ext cx="8432658" cy="62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CE413-495D-4816-9B35-1A6E2A1F6874}"/>
              </a:ext>
            </a:extLst>
          </p:cNvPr>
          <p:cNvSpPr txBox="1"/>
          <p:nvPr/>
        </p:nvSpPr>
        <p:spPr>
          <a:xfrm>
            <a:off x="117447" y="1988191"/>
            <a:ext cx="239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every sample from stage 2 or 4 is classified as stage 3</a:t>
            </a:r>
          </a:p>
          <a:p>
            <a:endParaRPr lang="en-US" dirty="0"/>
          </a:p>
          <a:p>
            <a:r>
              <a:rPr lang="en-US" dirty="0"/>
              <a:t>2 from stage 3 were classified as stage 4</a:t>
            </a:r>
          </a:p>
        </p:txBody>
      </p:sp>
    </p:spTree>
    <p:extLst>
      <p:ext uri="{BB962C8B-B14F-4D97-AF65-F5344CB8AC3E}">
        <p14:creationId xmlns:p14="http://schemas.microsoft.com/office/powerpoint/2010/main" val="89301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C96CAC-8286-431E-AFA7-7075365B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0"/>
            <a:ext cx="797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0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90A16-1F5F-4D0C-B8FC-E3A51E6D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2" y="5258166"/>
            <a:ext cx="2335561" cy="155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44B52-13D4-4B5F-B4B9-FA587166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81" y="5222979"/>
            <a:ext cx="2335561" cy="155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257EA-3E7A-4945-9E91-CE44F300A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39" y="3682689"/>
            <a:ext cx="2335561" cy="1557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D96E5-DB9D-403C-AFB8-1F2D79879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24" y="3665938"/>
            <a:ext cx="2335561" cy="1557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F98E6E-7405-41A1-878B-AC5183B16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61" y="3738128"/>
            <a:ext cx="2335561" cy="155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5A298-79F0-4DD0-8D06-A6073DDF4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4" y="3587150"/>
            <a:ext cx="2335561" cy="1557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BC2372-6904-4309-872E-0B6C701869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3" y="3595513"/>
            <a:ext cx="2335561" cy="15570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7A3636-C9DD-49E5-A342-694AF5C20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85" y="2073710"/>
            <a:ext cx="2335561" cy="15570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CE0F58-34F7-4913-9DDB-F05C2D5200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55" y="1931098"/>
            <a:ext cx="2335561" cy="1557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5E7920-1445-47AE-B923-330A64E0F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003288"/>
            <a:ext cx="2335561" cy="15570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AB428E-63F4-4F8F-841C-7F3089EBF6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63" y="2073711"/>
            <a:ext cx="2335561" cy="15570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2F31E3-DE7A-4147-B838-C40D276135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8" y="2073711"/>
            <a:ext cx="2335561" cy="15570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3AB4B1-51A5-4C23-868A-7259F07D7A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18" y="228106"/>
            <a:ext cx="2335561" cy="15570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48575B-F5FE-4B3A-A0B8-BEDF65298C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55" y="228107"/>
            <a:ext cx="2335561" cy="15570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BDEAC0-0419-4BEA-938F-D617C4F2F0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4911"/>
            <a:ext cx="2335561" cy="1557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B90A01-3E26-4FDE-BF60-DF239E03A5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64" y="244911"/>
            <a:ext cx="2335561" cy="15570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D258113-CFF8-4452-9790-F9327A692F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10"/>
            <a:ext cx="2335561" cy="15570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8B00CB-1E76-4AEE-B35C-C02E41BCDADA}"/>
              </a:ext>
            </a:extLst>
          </p:cNvPr>
          <p:cNvSpPr txBox="1"/>
          <p:nvPr/>
        </p:nvSpPr>
        <p:spPr>
          <a:xfrm>
            <a:off x="4749845" y="50308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86464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our gene sets to classify OVCA stages on TCGA datasets</vt:lpstr>
      <vt:lpstr>Data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Yichao</dc:creator>
  <cp:lastModifiedBy>Li, Yichao</cp:lastModifiedBy>
  <cp:revision>11</cp:revision>
  <dcterms:created xsi:type="dcterms:W3CDTF">2019-10-14T01:07:55Z</dcterms:created>
  <dcterms:modified xsi:type="dcterms:W3CDTF">2019-10-14T01:41:20Z</dcterms:modified>
</cp:coreProperties>
</file>