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0E71-2C25-4CB9-8C16-44B506F7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31DD7-0E09-4497-970E-D6F3ED8C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5595-0DC9-4571-BAF2-378C9778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B9A6-E567-45F2-B9F7-B9FDDCDC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0B05-08A2-40CA-A312-44F8B056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3867-CF52-483B-BF9F-6BA0A974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ED6D6-BE74-4730-B2B8-3A91576D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D1EA-47FE-4FBC-BAA4-8ACCF81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0956-67E4-4DBE-8BFF-AECB0FAC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08CC-1B4D-4074-8FE7-6636A6F3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D2BCD-75A0-4316-9DF3-5E7459663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E24D-B447-4D2F-839F-CB1BD03F5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2CDB-3669-4958-A61D-EBBE939A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708F-4165-4C77-A581-4C53875B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2D8-E5DC-4F5B-B491-27DAFF13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E9D1-29B8-48D5-908D-321B1519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5009-23E8-4210-8D54-914FC32F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90B-7EF9-4D16-A8AA-A4257487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9A5C-9FFC-46E8-9BEA-EE535DCB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7EB2-43DB-4498-AB93-EDC93063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A8B9-9C65-413E-970F-F8ECF2ED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E9A9-3AF2-4306-AB95-F9E9CCAF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E20D-5C97-457C-95D8-A7EFF77A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12C9-E707-4F9B-BA19-DBADD39D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494D-7008-4EB3-9BA4-84AB9DAA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28B9-5017-4FEC-A512-8F33CE3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E66E-4C07-4DE8-AD62-36C0BF759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DCCF-230D-4FBC-A877-CFFABB46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724BD-7451-419A-8091-DD4E31A4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E8E8-949B-41A8-9EDF-2358A737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5CC8-762A-4FA7-AC22-13986936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00A9-F81C-44F9-B50E-1626A12A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BC3B-6CBD-4F45-AC2D-6A0635B4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E450D-0FD5-44C0-9C52-658388F5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88A1-348C-4DF2-BB3A-C5C2055E7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55B27-DAC1-4AD0-BD17-5837718B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E691E-2F77-4B5A-A22C-2CCD4DB2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89925-0F8C-451C-B852-D967A87D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635C1-F808-430B-844C-D7B96D6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73C9-30F7-4163-8101-5D8687CB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F4DB5-F8CD-411D-A755-63AFCCCD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0F3DE-9625-4358-8F00-FBC6AA83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B8A4D-520F-4684-A78C-D6F2967E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B7B03-6FF3-47F9-B956-A1223774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79032-4FC9-4E92-957D-DC2A5479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6AEF5-EE18-4720-A958-FF360F1E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3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F574-ADF2-4F4D-8BD1-F2551FA2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7E10-E8A4-41D6-8E78-8113C0F6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E757F-0A4F-4FF1-A844-A576549F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4DBE-0044-4188-ACAC-5206824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5891-7B57-4D0E-BBA6-80B8B8D5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E119-3760-4923-A78C-7F2B77BD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7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8CAF-3B32-4498-929B-135FACAD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CD87D-E974-4FE2-BEBF-69C83E432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BF530-1CDE-4721-A475-4B43F9E6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40BE-8069-489A-8F66-8AEFE2C9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EF83-F5A0-45B8-B874-0BC7CADA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99C1A-B798-4BA9-9324-5AD48E00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47B3-399A-4CB1-999E-20B2CA9F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1D4C-E169-4575-BEA9-FAAA9894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CA6F-43A1-4DAD-AD9F-01D92317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9C10-72A0-4DBC-950B-1125FD0B0E8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32EB-AFDD-4FF0-A493-8D0907DF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A969-BA2A-47FA-B6F9-CB753B78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7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1BDD17-CB37-4DCD-8061-62A430089022}"/>
              </a:ext>
            </a:extLst>
          </p:cNvPr>
          <p:cNvSpPr txBox="1"/>
          <p:nvPr/>
        </p:nvSpPr>
        <p:spPr>
          <a:xfrm>
            <a:off x="4131490" y="689293"/>
            <a:ext cx="3276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Arabidopsis RNA-seq Expression </a:t>
            </a:r>
          </a:p>
          <a:p>
            <a:r>
              <a:rPr lang="en-US" dirty="0"/>
              <a:t>Database (Araport11, 33602)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E4EDC-E28E-4EB6-8D89-97FC40555072}"/>
              </a:ext>
            </a:extLst>
          </p:cNvPr>
          <p:cNvSpPr txBox="1"/>
          <p:nvPr/>
        </p:nvSpPr>
        <p:spPr>
          <a:xfrm>
            <a:off x="2435691" y="10700"/>
            <a:ext cx="1905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HRGP genes (166)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CD757-649D-4FAD-9C66-7AAB12E0D90F}"/>
              </a:ext>
            </a:extLst>
          </p:cNvPr>
          <p:cNvSpPr txBox="1"/>
          <p:nvPr/>
        </p:nvSpPr>
        <p:spPr>
          <a:xfrm>
            <a:off x="6588591" y="1679853"/>
            <a:ext cx="276225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Pollen-expressed TFs/TFBSs (99)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F9D8D-880A-4542-A934-AC85B3818EF8}"/>
              </a:ext>
            </a:extLst>
          </p:cNvPr>
          <p:cNvSpPr txBox="1"/>
          <p:nvPr/>
        </p:nvSpPr>
        <p:spPr>
          <a:xfrm>
            <a:off x="1683216" y="1679854"/>
            <a:ext cx="190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Pollen-specific HRGPs (13)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F361C-43BF-4451-9032-5648A59C80FA}"/>
              </a:ext>
            </a:extLst>
          </p:cNvPr>
          <p:cNvSpPr txBox="1"/>
          <p:nvPr/>
        </p:nvSpPr>
        <p:spPr>
          <a:xfrm>
            <a:off x="2730966" y="2689504"/>
            <a:ext cx="215265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Ensemble motif discovery </a:t>
            </a:r>
            <a:br>
              <a:rPr lang="en-US" dirty="0"/>
            </a:br>
            <a:r>
              <a:rPr lang="en-US" dirty="0"/>
              <a:t>(result: 3519 motifs)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F11CF-43C5-4127-9E8B-AFD1E466EB8E}"/>
              </a:ext>
            </a:extLst>
          </p:cNvPr>
          <p:cNvSpPr txBox="1"/>
          <p:nvPr/>
        </p:nvSpPr>
        <p:spPr>
          <a:xfrm>
            <a:off x="3921591" y="1679854"/>
            <a:ext cx="190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Non-Pollen HRGPs (132)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1C9C-D806-4F4F-832B-2CFAA31D6380}"/>
              </a:ext>
            </a:extLst>
          </p:cNvPr>
          <p:cNvSpPr txBox="1"/>
          <p:nvPr/>
        </p:nvSpPr>
        <p:spPr>
          <a:xfrm>
            <a:off x="6769566" y="2813471"/>
            <a:ext cx="24003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Matched putative promoter motifs (1341)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EB217-86AA-4A4F-8C46-97841B023EE2}"/>
              </a:ext>
            </a:extLst>
          </p:cNvPr>
          <p:cNvSpPr txBox="1"/>
          <p:nvPr/>
        </p:nvSpPr>
        <p:spPr>
          <a:xfrm>
            <a:off x="6598116" y="3765971"/>
            <a:ext cx="276225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Conservation Analysis (875)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1E2A7-2203-4E54-AD75-B8431AF7E5C3}"/>
              </a:ext>
            </a:extLst>
          </p:cNvPr>
          <p:cNvSpPr txBox="1"/>
          <p:nvPr/>
        </p:nvSpPr>
        <p:spPr>
          <a:xfrm>
            <a:off x="5769790" y="4447844"/>
            <a:ext cx="4418901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motifs present in &gt; 9 pollen-specific genes and in &lt; 20 non-pollen genes (6)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4E71-1617-41AD-BAED-6BF71D17095D}"/>
              </a:ext>
            </a:extLst>
          </p:cNvPr>
          <p:cNvSpPr txBox="1"/>
          <p:nvPr/>
        </p:nvSpPr>
        <p:spPr>
          <a:xfrm>
            <a:off x="6515797" y="5516597"/>
            <a:ext cx="2926885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redundant motifs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E23D8-3601-4926-87B7-E350A08480C1}"/>
              </a:ext>
            </a:extLst>
          </p:cNvPr>
          <p:cNvSpPr txBox="1"/>
          <p:nvPr/>
        </p:nvSpPr>
        <p:spPr>
          <a:xfrm>
            <a:off x="2607141" y="4080154"/>
            <a:ext cx="24003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motifs present in &gt; 11 pollen-specific genes and in &lt; 31 non-pollen genes (12)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46940-055B-468F-907C-C8FFD81B459D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>
            <a:off x="4340691" y="195366"/>
            <a:ext cx="1429099" cy="49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013CE1-F6DA-4166-BC98-C3466045C386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2635716" y="1335624"/>
            <a:ext cx="3134074" cy="34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09C80C-3671-449D-A9DB-AD83B118BC92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4874091" y="1335624"/>
            <a:ext cx="895699" cy="34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BC2411-58E7-4480-BCC4-27A4FBDC457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635716" y="2326185"/>
            <a:ext cx="1171575" cy="36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EB42B0-216F-4642-B220-635042A71FE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3807291" y="2326185"/>
            <a:ext cx="1066800" cy="36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625D67-81C1-4B2D-9EAF-AE290EB49799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3807291" y="3612834"/>
            <a:ext cx="0" cy="4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4E5D6E-B95D-4395-AB8A-8325BC87D751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769790" y="1335624"/>
            <a:ext cx="2199926" cy="34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102B61-9910-426A-A9AB-5973168114D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7969716" y="2326184"/>
            <a:ext cx="0" cy="48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74DD7F-9F1C-47B2-9F54-859AE184FA3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969716" y="3459802"/>
            <a:ext cx="9525" cy="30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0D9660-6EC1-4990-9C92-D8E8E605B8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979241" y="4135303"/>
            <a:ext cx="0" cy="31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E51EA3-0B86-48F3-B2D8-B91ABB3B107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7979240" y="5094175"/>
            <a:ext cx="1" cy="42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38B192-BF60-4FBA-910B-FA56D408016E}"/>
              </a:ext>
            </a:extLst>
          </p:cNvPr>
          <p:cNvSpPr txBox="1"/>
          <p:nvPr/>
        </p:nvSpPr>
        <p:spPr>
          <a:xfrm rot="16200000">
            <a:off x="1797516" y="4473745"/>
            <a:ext cx="97155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Filter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68A278-61C1-4D49-A2B9-A9582DB07333}"/>
              </a:ext>
            </a:extLst>
          </p:cNvPr>
          <p:cNvSpPr txBox="1"/>
          <p:nvPr/>
        </p:nvSpPr>
        <p:spPr>
          <a:xfrm rot="16200000">
            <a:off x="8658640" y="2736173"/>
            <a:ext cx="2636282" cy="4001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6FA751-36D2-49C4-A19F-E2F63FBD68C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883616" y="3136637"/>
            <a:ext cx="1885950" cy="1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C875B-EAD5-4862-8BC0-705CF7AED09E}"/>
              </a:ext>
            </a:extLst>
          </p:cNvPr>
          <p:cNvSpPr txBox="1"/>
          <p:nvPr/>
        </p:nvSpPr>
        <p:spPr>
          <a:xfrm>
            <a:off x="7545681" y="253"/>
            <a:ext cx="2677309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Arabidopsis TFs/TFBSs from </a:t>
            </a:r>
            <a:r>
              <a:rPr lang="en-US" dirty="0" err="1"/>
              <a:t>plantTFDB</a:t>
            </a:r>
            <a:r>
              <a:rPr lang="en-US" dirty="0"/>
              <a:t>[19] (619)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865FE4-9894-432C-912F-D76AE8526993}"/>
              </a:ext>
            </a:extLst>
          </p:cNvPr>
          <p:cNvCxnSpPr>
            <a:cxnSpLocks/>
            <a:stCxn id="31" idx="1"/>
            <a:endCxn id="2" idx="0"/>
          </p:cNvCxnSpPr>
          <p:nvPr/>
        </p:nvCxnSpPr>
        <p:spPr>
          <a:xfrm flipH="1">
            <a:off x="5769790" y="323419"/>
            <a:ext cx="1775891" cy="3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9DFD287-17E5-448B-B18D-ABEC3FF53E06}"/>
              </a:ext>
            </a:extLst>
          </p:cNvPr>
          <p:cNvSpPr txBox="1"/>
          <p:nvPr/>
        </p:nvSpPr>
        <p:spPr>
          <a:xfrm>
            <a:off x="6931490" y="6339084"/>
            <a:ext cx="209550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Putative Motifs (3)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C129D-A421-462D-932E-52AC86194BB1}"/>
              </a:ext>
            </a:extLst>
          </p:cNvPr>
          <p:cNvCxnSpPr>
            <a:cxnSpLocks/>
            <a:stCxn id="13" idx="2"/>
            <a:endCxn id="57" idx="0"/>
          </p:cNvCxnSpPr>
          <p:nvPr/>
        </p:nvCxnSpPr>
        <p:spPr>
          <a:xfrm>
            <a:off x="7979240" y="5885929"/>
            <a:ext cx="0" cy="45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EC723C-CE48-4E57-A410-AE51E3BDFB2C}"/>
              </a:ext>
            </a:extLst>
          </p:cNvPr>
          <p:cNvSpPr txBox="1"/>
          <p:nvPr/>
        </p:nvSpPr>
        <p:spPr>
          <a:xfrm>
            <a:off x="144631" y="5701263"/>
            <a:ext cx="34204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Arabidopsis TFs/TFBSs from </a:t>
            </a:r>
            <a:r>
              <a:rPr lang="en-US" dirty="0" err="1"/>
              <a:t>plantTFDB</a:t>
            </a:r>
            <a:r>
              <a:rPr lang="en-US" dirty="0"/>
              <a:t>[19]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C9F3C2-D179-4DF5-AFB4-EECF5751545B}"/>
              </a:ext>
            </a:extLst>
          </p:cNvPr>
          <p:cNvCxnSpPr>
            <a:cxnSpLocks/>
            <a:stCxn id="15" idx="2"/>
            <a:endCxn id="76" idx="0"/>
          </p:cNvCxnSpPr>
          <p:nvPr/>
        </p:nvCxnSpPr>
        <p:spPr>
          <a:xfrm flipH="1">
            <a:off x="1854869" y="5280483"/>
            <a:ext cx="1952422" cy="42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C02FF54-CF8B-49C0-927C-C9E09A8AC405}"/>
              </a:ext>
            </a:extLst>
          </p:cNvPr>
          <p:cNvSpPr txBox="1"/>
          <p:nvPr/>
        </p:nvSpPr>
        <p:spPr>
          <a:xfrm>
            <a:off x="3921591" y="5876121"/>
            <a:ext cx="23354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Conservation Analysis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60AC0F-2860-43B9-991D-6A5FC0C8A040}"/>
              </a:ext>
            </a:extLst>
          </p:cNvPr>
          <p:cNvCxnSpPr>
            <a:cxnSpLocks/>
            <a:stCxn id="15" idx="2"/>
            <a:endCxn id="83" idx="0"/>
          </p:cNvCxnSpPr>
          <p:nvPr/>
        </p:nvCxnSpPr>
        <p:spPr>
          <a:xfrm>
            <a:off x="3807291" y="5280483"/>
            <a:ext cx="1282025" cy="59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5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115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Yichao Li</cp:lastModifiedBy>
  <cp:revision>15</cp:revision>
  <dcterms:created xsi:type="dcterms:W3CDTF">2018-09-11T21:22:41Z</dcterms:created>
  <dcterms:modified xsi:type="dcterms:W3CDTF">2018-10-02T17:03:11Z</dcterms:modified>
</cp:coreProperties>
</file>