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>
        <p:scale>
          <a:sx n="75" d="100"/>
          <a:sy n="75" d="100"/>
        </p:scale>
        <p:origin x="261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DFEE-1D40-4721-98DD-CE9615375A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8E8FE-FFEB-47A3-B08C-339F75B8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47CB-4CBE-4E3B-B3C1-8B0687CDEA59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F0DA-1C20-446E-819F-7726882206DF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1115-B959-4003-B25C-8D2C83654D94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0C04-BB86-4A6A-B7CB-DCBBE4CE32B6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FED8-0CED-422B-9E94-2285AD79094F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713-F7DF-48A1-8B69-299E9FAB4825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AAD-8D35-4BBB-930B-24D9ACA91AB6}" type="datetime1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5E31-C5CC-4DE5-AEC8-FF6FE6EB345F}" type="datetime1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D34D-AD65-49FC-B5E8-73CD72BEFD08}" type="datetime1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6F5-8735-4036-8557-E3217E54B1D8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3631-B256-4D03-9B6D-D40A40136494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C8E1-13DF-462E-856A-6E65B1B47C41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518" y="1361448"/>
            <a:ext cx="8028381" cy="3489951"/>
          </a:xfrm>
        </p:spPr>
        <p:txBody>
          <a:bodyPr>
            <a:noAutofit/>
          </a:bodyPr>
          <a:lstStyle/>
          <a:p>
            <a:r>
              <a:rPr lang="en-US" sz="3200" dirty="0"/>
              <a:t>Bioinformatic Identification of Transcriptional Regulatory Motifs Responsible for Pollen-Specific Expression of Hydroxyproline-Rich Glycoproteins in </a:t>
            </a:r>
            <a:r>
              <a:rPr lang="en-US" sz="3200" i="1" dirty="0"/>
              <a:t>Arabidopsis</a:t>
            </a:r>
            <a:r>
              <a:rPr lang="en-US" sz="3200" dirty="0"/>
              <a:t> </a:t>
            </a:r>
            <a:r>
              <a:rPr lang="en-US" sz="3200" i="1" dirty="0"/>
              <a:t>Thaliana</a:t>
            </a:r>
            <a:br>
              <a:rPr lang="en-US" sz="3200" i="1" dirty="0"/>
            </a:br>
            <a:br>
              <a:rPr lang="en-US" sz="3200" i="1" dirty="0"/>
            </a:br>
            <a:r>
              <a:rPr lang="en-US" sz="3200" dirty="0"/>
              <a:t>Yichao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Box Sync\HRGP\Manuscript\Figure\Figure 1. Bioinformatics workflo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70" y="184558"/>
            <a:ext cx="5384684" cy="42709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94727" y="4533068"/>
            <a:ext cx="7319394" cy="2324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1. Bioinformatics workflow. </a:t>
            </a:r>
            <a:r>
              <a:rPr 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Arabidopsis gene database is using 33602 TAIR10 genes. Arabidopsis expression database is using Araport11 public RNA-</a:t>
            </a:r>
            <a:r>
              <a:rPr lang="en-US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dataset. A tissue-specific gene expression analysis is performed using the above two as inputs. The analysis involves calculating the tissue-specific index, Tau, for each gene. Gene with Tau &gt; 0.85 is defined as tissue-specific expressed. The analysis has characterized 983 pollen-specific genes (including 13 HRGPs and 970 non-HRGPs) and 132 non-pollen HRGPs. Discriminative motif discovery is used to identify regulatory motifs responsible for pollen-specific HRGPs, which is then used to search co-regulated genes in other pollen-specific genes. The discovered motifs are also compared to Arabidopsis motif database to check known motif overlaps.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1" y="190905"/>
            <a:ext cx="8895238" cy="64761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7899" y="5393018"/>
            <a:ext cx="7137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2. Expression profile of pollen-specific HRGPs.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Expression is represented using the median expression value in each tissue. Pollen is the largest expressed tissue (blue line). Flower is the second largest expressed tissue (grey line).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D:\Box Sync\HRGP\Manuscript\Figure\PACE Corrected\Figure 2. Pollen-specific HRGP EXP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8" y="1739900"/>
            <a:ext cx="7548911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Box Sync\HRGP\Manuscript\Figure\Figure 2. Motifs for pollen-specific HRGP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469901"/>
            <a:ext cx="8012123" cy="28775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79422" y="3639503"/>
            <a:ext cx="8140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3.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Novel motifs for pollen-specific HRGPs.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GA-rich motif was discovered with a significant p-value at 5.9E-11. (B) BZR1-like motif was discovered with a significant p-value at 1.3E-15. (C) Enrichment of the discovered motifs in the promoter regions of pollen-specific HRGPs. Number of observed occurrences (red line) was compared to the expected distribution calculated from randomly selected non-pollen HRGP promoters (histogram). (D) BZR1 binding motif derived from DAP-</a:t>
            </a:r>
            <a:r>
              <a:rPr lang="en-US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[7]. </a:t>
            </a:r>
            <a:endParaRPr lang="en-US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76" y="2348047"/>
            <a:ext cx="6419048" cy="2161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00" y="1848047"/>
            <a:ext cx="7000000" cy="31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0" y="4959152"/>
            <a:ext cx="7285714" cy="1361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71" y="2205214"/>
            <a:ext cx="5142857" cy="2828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943486"/>
            <a:ext cx="7988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4. Statistical significant function groups in the co-regulated pollen-specific non-HRGPs. 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Box Sync\HRGP\new_approach\top_100_network\5_6_2017\network_legen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9" r="30169"/>
          <a:stretch/>
        </p:blipFill>
        <p:spPr bwMode="auto">
          <a:xfrm>
            <a:off x="1043304" y="254000"/>
            <a:ext cx="7440295" cy="62273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3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294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等线</vt:lpstr>
      <vt:lpstr>Arial</vt:lpstr>
      <vt:lpstr>Calibri</vt:lpstr>
      <vt:lpstr>Calibri Light</vt:lpstr>
      <vt:lpstr>Times New Roman</vt:lpstr>
      <vt:lpstr>Office Theme</vt:lpstr>
      <vt:lpstr>Bioinformatic Identification of Transcriptional Regulatory Motifs Responsible for Pollen-Specific Expression of Hydroxyproline-Rich Glycoproteins in Arabidopsis Thaliana  Yichao 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Pollen-specific promoter elements for HRGP genes</dc:title>
  <dc:creator>Li, Yichao</dc:creator>
  <cp:lastModifiedBy>Li, Yichao</cp:lastModifiedBy>
  <cp:revision>69</cp:revision>
  <dcterms:created xsi:type="dcterms:W3CDTF">2017-03-30T04:04:57Z</dcterms:created>
  <dcterms:modified xsi:type="dcterms:W3CDTF">2017-06-01T17:44:49Z</dcterms:modified>
</cp:coreProperties>
</file>