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B35-5D1A-CA47-AC7D-36510DD1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2780-A54E-004F-A799-59F4C225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AAF9-27CD-FB4C-8AF5-EE3AB15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DB87-413D-CB40-B33B-855FFF3C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D045-A02F-8040-A06D-E78DDC31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B5EE-4F6B-0C48-BC6D-FA498B8B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74EB-F5EE-6449-8CD1-810211A4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EC00-9160-C84F-97D0-4E23575A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49CA-DC6E-474C-9480-1D113A72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E01A-754A-824B-9D10-CE90780F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7A79D-9E58-4C4F-A569-B8F441749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C06FE-0649-1649-9CB3-E22EBAAE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EC8F3-A181-2449-8DFF-545727CB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2BE2-804D-F545-AC74-2C75AC01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6286-72CF-E54D-A159-CD38EB9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A619-8DCD-1242-BFD4-59E0FEDB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CC10-B682-944B-9E77-A7871E7C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2AEE-2ACC-CD44-B80B-B6CF51B7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27A2-BA8F-F34B-8799-79E8170A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B685-259E-CA43-A5CC-D1FB7B47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2445-370F-CC46-9F2A-785C31F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094BA-F7D1-4444-87EB-5AFD95D1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BBFC-4792-384E-8ED3-E7F32BB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5715-23BC-C248-9989-D3B4699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6251-F166-5C4E-AF07-9C26971A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1A38-0ADC-3046-864D-28624FBF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B8BC-2B46-A547-8754-2FD7F11DA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F9408-6AA6-A042-94D1-BD83D4A9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BA06C-7C68-0D4F-AD5C-1C5DEC6F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6E63-3867-B04F-A03E-934AD50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ACE4-7E4B-4642-A6E4-E5A447FB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9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DE8A-2B07-4846-8689-E06CA42F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ECBDC-2022-E543-90B8-83374649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313A5-2C2F-034F-86EF-F276E76A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81C5-4F9E-1640-956B-BF58923E3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B1E8C-CEA0-714F-AA27-6CD18170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D84AC-5273-EC43-86D0-5CB49E0D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80AFD-C402-5C40-993C-3D46B28E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87F37-2673-8C4C-B663-BF0E1875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C66C-D091-444D-BBC9-B4A62761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E2336-3336-814C-8664-F8494B4D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22304-1676-FE4E-A601-B458D5BA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CFFC2-FEEF-3B45-BA8F-E50A87B5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0B3D6-4EAF-5045-8191-026048CC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37EC2-3A7D-8746-BEB9-AE09208D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639D4-C280-2E4E-8F76-1743A1EC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EEB9-8508-5E4E-B183-F21FF8A8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1481-32DC-5745-BCCA-AF101BD9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96BC7-564F-7A4E-969C-7A2AE4492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1FCAA-DB28-4049-B101-C7B53E5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9999D-DEC3-9D49-8B5A-899E25A3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86F37-A717-304A-A617-59D2CBF2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A97D-B672-0C44-AC63-4FAB5AAF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6E6A4-997E-ED41-9624-A19FFA3F1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74130-2A17-7D41-890F-114F3479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727B-9E12-4F4B-8149-7FBC834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9529C-010B-2C4D-B601-D7ED07A4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D3E00-8F0C-1E42-9770-FAED1E2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9CD8C-5C93-7A40-8FE5-07A5D829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7820-A954-6845-AED2-5DE12C47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49AE-A4CD-BB46-986F-9A43B718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3FCF-EF48-C24F-94FE-611B537EFD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58B7-70BA-F644-BDB2-9F80306F9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37F5-9F40-CE46-8E79-8140742C4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DF4F-493B-1A45-9E56-5E88B716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F26FA88-FF94-4243-B42F-F9E39877A24E}"/>
              </a:ext>
            </a:extLst>
          </p:cNvPr>
          <p:cNvSpPr/>
          <p:nvPr/>
        </p:nvSpPr>
        <p:spPr>
          <a:xfrm>
            <a:off x="4700588" y="3015716"/>
            <a:ext cx="1797627" cy="11845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4FBE67-C494-9C40-9DE9-6677A4CA1A74}"/>
              </a:ext>
            </a:extLst>
          </p:cNvPr>
          <p:cNvSpPr/>
          <p:nvPr/>
        </p:nvSpPr>
        <p:spPr>
          <a:xfrm>
            <a:off x="4106088" y="3622802"/>
            <a:ext cx="1543051" cy="1418612"/>
          </a:xfrm>
          <a:prstGeom prst="ellipse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6FC7E0-3626-E443-921D-1D4B075931CA}"/>
              </a:ext>
            </a:extLst>
          </p:cNvPr>
          <p:cNvSpPr/>
          <p:nvPr/>
        </p:nvSpPr>
        <p:spPr>
          <a:xfrm>
            <a:off x="5197186" y="4332108"/>
            <a:ext cx="1797627" cy="844560"/>
          </a:xfrm>
          <a:prstGeom prst="ellipse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4FB0-1AC3-264A-95A3-A4B43B405E71}"/>
              </a:ext>
            </a:extLst>
          </p:cNvPr>
          <p:cNvSpPr/>
          <p:nvPr/>
        </p:nvSpPr>
        <p:spPr>
          <a:xfrm rot="16799841">
            <a:off x="4426949" y="2362411"/>
            <a:ext cx="1827237" cy="821556"/>
          </a:xfrm>
          <a:prstGeom prst="ellipse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8043D51-66BD-7D4F-A49D-86B739237AAD}"/>
              </a:ext>
            </a:extLst>
          </p:cNvPr>
          <p:cNvGrpSpPr/>
          <p:nvPr/>
        </p:nvGrpSpPr>
        <p:grpSpPr>
          <a:xfrm>
            <a:off x="4117883" y="1659306"/>
            <a:ext cx="3907227" cy="3684879"/>
            <a:chOff x="4117883" y="1659306"/>
            <a:chExt cx="3907227" cy="3684879"/>
          </a:xfrm>
        </p:grpSpPr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id="{F9DD0359-980F-C142-A35C-5EA6FCD4BC1A}"/>
                </a:ext>
              </a:extLst>
            </p:cNvPr>
            <p:cNvGrpSpPr/>
            <p:nvPr/>
          </p:nvGrpSpPr>
          <p:grpSpPr>
            <a:xfrm>
              <a:off x="4149389" y="1690801"/>
              <a:ext cx="3844215" cy="3621890"/>
              <a:chOff x="4149389" y="1690801"/>
              <a:chExt cx="3844215" cy="3621890"/>
            </a:xfrm>
          </p:grpSpPr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C1ACE231-FEFB-3040-851A-011703AE0764}"/>
                  </a:ext>
                </a:extLst>
              </p:cNvPr>
              <p:cNvSpPr/>
              <p:nvPr/>
            </p:nvSpPr>
            <p:spPr>
              <a:xfrm>
                <a:off x="4149389" y="3678996"/>
                <a:ext cx="81811" cy="9191"/>
              </a:xfrm>
              <a:custGeom>
                <a:avLst/>
                <a:gdLst>
                  <a:gd name="connsiteX0" fmla="*/ 1074 w 81811"/>
                  <a:gd name="connsiteY0" fmla="*/ 458 h 9191"/>
                  <a:gd name="connsiteX1" fmla="*/ 82885 w 81811"/>
                  <a:gd name="connsiteY1" fmla="*/ 9649 h 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811" h="9191">
                    <a:moveTo>
                      <a:pt x="1074" y="458"/>
                    </a:moveTo>
                    <a:lnTo>
                      <a:pt x="82885" y="964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 522">
                <a:extLst>
                  <a:ext uri="{FF2B5EF4-FFF2-40B4-BE49-F238E27FC236}">
                    <a16:creationId xmlns:a16="http://schemas.microsoft.com/office/drawing/2014/main" id="{48FC87B9-538F-5141-8B00-BE2A3BA7031C}"/>
                  </a:ext>
                </a:extLst>
              </p:cNvPr>
              <p:cNvSpPr/>
              <p:nvPr/>
            </p:nvSpPr>
            <p:spPr>
              <a:xfrm>
                <a:off x="4231201" y="3688187"/>
                <a:ext cx="81921" cy="14834"/>
              </a:xfrm>
              <a:custGeom>
                <a:avLst/>
                <a:gdLst>
                  <a:gd name="connsiteX0" fmla="*/ 1074 w 81921"/>
                  <a:gd name="connsiteY0" fmla="*/ 458 h 14834"/>
                  <a:gd name="connsiteX1" fmla="*/ 82996 w 81921"/>
                  <a:gd name="connsiteY1" fmla="*/ 15292 h 1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921" h="14834">
                    <a:moveTo>
                      <a:pt x="1074" y="458"/>
                    </a:moveTo>
                    <a:lnTo>
                      <a:pt x="82996" y="1529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5C44A2C0-D4F8-AE41-82FB-E6543086AB87}"/>
                  </a:ext>
                </a:extLst>
              </p:cNvPr>
              <p:cNvSpPr/>
              <p:nvPr/>
            </p:nvSpPr>
            <p:spPr>
              <a:xfrm>
                <a:off x="4313122" y="3703021"/>
                <a:ext cx="81659" cy="23558"/>
              </a:xfrm>
              <a:custGeom>
                <a:avLst/>
                <a:gdLst>
                  <a:gd name="connsiteX0" fmla="*/ 1075 w 81659"/>
                  <a:gd name="connsiteY0" fmla="*/ 458 h 23558"/>
                  <a:gd name="connsiteX1" fmla="*/ 82734 w 81659"/>
                  <a:gd name="connsiteY1" fmla="*/ 24016 h 23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659" h="23558">
                    <a:moveTo>
                      <a:pt x="1075" y="458"/>
                    </a:moveTo>
                    <a:lnTo>
                      <a:pt x="82734" y="2401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9718F205-81BD-F343-A655-4F834AABA458}"/>
                  </a:ext>
                </a:extLst>
              </p:cNvPr>
              <p:cNvSpPr/>
              <p:nvPr/>
            </p:nvSpPr>
            <p:spPr>
              <a:xfrm>
                <a:off x="4394781" y="3726579"/>
                <a:ext cx="80976" cy="29363"/>
              </a:xfrm>
              <a:custGeom>
                <a:avLst/>
                <a:gdLst>
                  <a:gd name="connsiteX0" fmla="*/ 1075 w 80976"/>
                  <a:gd name="connsiteY0" fmla="*/ 458 h 29363"/>
                  <a:gd name="connsiteX1" fmla="*/ 82052 w 80976"/>
                  <a:gd name="connsiteY1" fmla="*/ 29822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976" h="29363">
                    <a:moveTo>
                      <a:pt x="1075" y="458"/>
                    </a:moveTo>
                    <a:lnTo>
                      <a:pt x="82052" y="2982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C60CFE72-EDCC-5747-B0E9-16B18DC68A5D}"/>
                  </a:ext>
                </a:extLst>
              </p:cNvPr>
              <p:cNvSpPr/>
              <p:nvPr/>
            </p:nvSpPr>
            <p:spPr>
              <a:xfrm>
                <a:off x="4475758" y="3755943"/>
                <a:ext cx="81359" cy="31909"/>
              </a:xfrm>
              <a:custGeom>
                <a:avLst/>
                <a:gdLst>
                  <a:gd name="connsiteX0" fmla="*/ 1076 w 81359"/>
                  <a:gd name="connsiteY0" fmla="*/ 459 h 31909"/>
                  <a:gd name="connsiteX1" fmla="*/ 82436 w 81359"/>
                  <a:gd name="connsiteY1" fmla="*/ 32368 h 3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359" h="31909">
                    <a:moveTo>
                      <a:pt x="1076" y="459"/>
                    </a:moveTo>
                    <a:lnTo>
                      <a:pt x="82436" y="3236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4817FB5E-80F4-0D44-9EAA-4782A3ADE676}"/>
                  </a:ext>
                </a:extLst>
              </p:cNvPr>
              <p:cNvSpPr/>
              <p:nvPr/>
            </p:nvSpPr>
            <p:spPr>
              <a:xfrm>
                <a:off x="4557118" y="3787852"/>
                <a:ext cx="82178" cy="32019"/>
              </a:xfrm>
              <a:custGeom>
                <a:avLst/>
                <a:gdLst>
                  <a:gd name="connsiteX0" fmla="*/ 1076 w 82178"/>
                  <a:gd name="connsiteY0" fmla="*/ 459 h 32019"/>
                  <a:gd name="connsiteX1" fmla="*/ 83255 w 82178"/>
                  <a:gd name="connsiteY1" fmla="*/ 32478 h 32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178" h="32019">
                    <a:moveTo>
                      <a:pt x="1076" y="459"/>
                    </a:moveTo>
                    <a:lnTo>
                      <a:pt x="83255" y="3247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ABB78B2B-68C5-5346-A9C4-9DCD90313E42}"/>
                  </a:ext>
                </a:extLst>
              </p:cNvPr>
              <p:cNvSpPr/>
              <p:nvPr/>
            </p:nvSpPr>
            <p:spPr>
              <a:xfrm>
                <a:off x="4639296" y="3819872"/>
                <a:ext cx="83764" cy="28439"/>
              </a:xfrm>
              <a:custGeom>
                <a:avLst/>
                <a:gdLst>
                  <a:gd name="connsiteX0" fmla="*/ 1077 w 83764"/>
                  <a:gd name="connsiteY0" fmla="*/ 459 h 28439"/>
                  <a:gd name="connsiteX1" fmla="*/ 84842 w 83764"/>
                  <a:gd name="connsiteY1" fmla="*/ 28899 h 2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64" h="28439">
                    <a:moveTo>
                      <a:pt x="1077" y="459"/>
                    </a:moveTo>
                    <a:lnTo>
                      <a:pt x="84842" y="2889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 528">
                <a:extLst>
                  <a:ext uri="{FF2B5EF4-FFF2-40B4-BE49-F238E27FC236}">
                    <a16:creationId xmlns:a16="http://schemas.microsoft.com/office/drawing/2014/main" id="{64D3155E-BE63-D843-873E-01182DC88D03}"/>
                  </a:ext>
                </a:extLst>
              </p:cNvPr>
              <p:cNvSpPr/>
              <p:nvPr/>
            </p:nvSpPr>
            <p:spPr>
              <a:xfrm>
                <a:off x="4723061" y="3848312"/>
                <a:ext cx="86232" cy="19075"/>
              </a:xfrm>
              <a:custGeom>
                <a:avLst/>
                <a:gdLst>
                  <a:gd name="connsiteX0" fmla="*/ 1077 w 86232"/>
                  <a:gd name="connsiteY0" fmla="*/ 459 h 19075"/>
                  <a:gd name="connsiteX1" fmla="*/ 87310 w 86232"/>
                  <a:gd name="connsiteY1" fmla="*/ 19534 h 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232" h="19075">
                    <a:moveTo>
                      <a:pt x="1077" y="459"/>
                    </a:moveTo>
                    <a:lnTo>
                      <a:pt x="87310" y="1953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 529">
                <a:extLst>
                  <a:ext uri="{FF2B5EF4-FFF2-40B4-BE49-F238E27FC236}">
                    <a16:creationId xmlns:a16="http://schemas.microsoft.com/office/drawing/2014/main" id="{B4BD7D43-50A9-384B-AF06-24E021814266}"/>
                  </a:ext>
                </a:extLst>
              </p:cNvPr>
              <p:cNvSpPr/>
              <p:nvPr/>
            </p:nvSpPr>
            <p:spPr>
              <a:xfrm>
                <a:off x="4809294" y="3867387"/>
                <a:ext cx="87787" cy="6388"/>
              </a:xfrm>
              <a:custGeom>
                <a:avLst/>
                <a:gdLst>
                  <a:gd name="connsiteX0" fmla="*/ 1078 w 87787"/>
                  <a:gd name="connsiteY0" fmla="*/ 459 h 6388"/>
                  <a:gd name="connsiteX1" fmla="*/ 88865 w 87787"/>
                  <a:gd name="connsiteY1" fmla="*/ 6847 h 6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787" h="6388">
                    <a:moveTo>
                      <a:pt x="1078" y="459"/>
                    </a:moveTo>
                    <a:lnTo>
                      <a:pt x="88865" y="684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343B0346-0111-B84A-9319-A7B48529CA91}"/>
                  </a:ext>
                </a:extLst>
              </p:cNvPr>
              <p:cNvSpPr/>
              <p:nvPr/>
            </p:nvSpPr>
            <p:spPr>
              <a:xfrm>
                <a:off x="4897081" y="3873775"/>
                <a:ext cx="87742" cy="3852"/>
              </a:xfrm>
              <a:custGeom>
                <a:avLst/>
                <a:gdLst>
                  <a:gd name="connsiteX0" fmla="*/ 1079 w 87742"/>
                  <a:gd name="connsiteY0" fmla="*/ 459 h 3852"/>
                  <a:gd name="connsiteX1" fmla="*/ 88822 w 87742"/>
                  <a:gd name="connsiteY1" fmla="*/ 4312 h 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742" h="3852">
                    <a:moveTo>
                      <a:pt x="1079" y="459"/>
                    </a:moveTo>
                    <a:lnTo>
                      <a:pt x="88822" y="431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 531">
                <a:extLst>
                  <a:ext uri="{FF2B5EF4-FFF2-40B4-BE49-F238E27FC236}">
                    <a16:creationId xmlns:a16="http://schemas.microsoft.com/office/drawing/2014/main" id="{7355FBEC-2143-534D-8953-EFCDA929CFFE}"/>
                  </a:ext>
                </a:extLst>
              </p:cNvPr>
              <p:cNvSpPr/>
              <p:nvPr/>
            </p:nvSpPr>
            <p:spPr>
              <a:xfrm>
                <a:off x="4984824" y="3876930"/>
                <a:ext cx="89633" cy="698"/>
              </a:xfrm>
              <a:custGeom>
                <a:avLst/>
                <a:gdLst>
                  <a:gd name="connsiteX0" fmla="*/ 1079 w 89633"/>
                  <a:gd name="connsiteY0" fmla="*/ 1157 h 698"/>
                  <a:gd name="connsiteX1" fmla="*/ 90712 w 89633"/>
                  <a:gd name="connsiteY1" fmla="*/ 459 h 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633" h="698">
                    <a:moveTo>
                      <a:pt x="1079" y="1157"/>
                    </a:moveTo>
                    <a:lnTo>
                      <a:pt x="90712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7C1E6830-E9E0-9440-BBB5-610C0EC99B0E}"/>
                  </a:ext>
                </a:extLst>
              </p:cNvPr>
              <p:cNvSpPr/>
              <p:nvPr/>
            </p:nvSpPr>
            <p:spPr>
              <a:xfrm>
                <a:off x="5074457" y="3872400"/>
                <a:ext cx="89497" cy="4529"/>
              </a:xfrm>
              <a:custGeom>
                <a:avLst/>
                <a:gdLst>
                  <a:gd name="connsiteX0" fmla="*/ 1080 w 89497"/>
                  <a:gd name="connsiteY0" fmla="*/ 4989 h 4529"/>
                  <a:gd name="connsiteX1" fmla="*/ 90578 w 89497"/>
                  <a:gd name="connsiteY1" fmla="*/ 459 h 4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497" h="4529">
                    <a:moveTo>
                      <a:pt x="1080" y="4989"/>
                    </a:moveTo>
                    <a:lnTo>
                      <a:pt x="90578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6E5B786-EE42-444A-AA60-CF7FADA4BC82}"/>
                  </a:ext>
                </a:extLst>
              </p:cNvPr>
              <p:cNvSpPr/>
              <p:nvPr/>
            </p:nvSpPr>
            <p:spPr>
              <a:xfrm>
                <a:off x="5163955" y="3857765"/>
                <a:ext cx="88495" cy="14634"/>
              </a:xfrm>
              <a:custGeom>
                <a:avLst/>
                <a:gdLst>
                  <a:gd name="connsiteX0" fmla="*/ 1080 w 88495"/>
                  <a:gd name="connsiteY0" fmla="*/ 15094 h 14634"/>
                  <a:gd name="connsiteX1" fmla="*/ 89576 w 88495"/>
                  <a:gd name="connsiteY1" fmla="*/ 459 h 1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495" h="14634">
                    <a:moveTo>
                      <a:pt x="1080" y="15094"/>
                    </a:moveTo>
                    <a:lnTo>
                      <a:pt x="89576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FF3012B1-6341-B347-AD3F-7D794492C4A8}"/>
                  </a:ext>
                </a:extLst>
              </p:cNvPr>
              <p:cNvSpPr/>
              <p:nvPr/>
            </p:nvSpPr>
            <p:spPr>
              <a:xfrm>
                <a:off x="5252451" y="3826565"/>
                <a:ext cx="83889" cy="31200"/>
              </a:xfrm>
              <a:custGeom>
                <a:avLst/>
                <a:gdLst>
                  <a:gd name="connsiteX0" fmla="*/ 1081 w 83889"/>
                  <a:gd name="connsiteY0" fmla="*/ 31660 h 31200"/>
                  <a:gd name="connsiteX1" fmla="*/ 84970 w 83889"/>
                  <a:gd name="connsiteY1" fmla="*/ 459 h 3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889" h="31200">
                    <a:moveTo>
                      <a:pt x="1081" y="31660"/>
                    </a:moveTo>
                    <a:lnTo>
                      <a:pt x="84970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4C414855-BDB5-C44A-8A9A-42995DD26DC0}"/>
                  </a:ext>
                </a:extLst>
              </p:cNvPr>
              <p:cNvSpPr/>
              <p:nvPr/>
            </p:nvSpPr>
            <p:spPr>
              <a:xfrm>
                <a:off x="5336340" y="3772950"/>
                <a:ext cx="72156" cy="53614"/>
              </a:xfrm>
              <a:custGeom>
                <a:avLst/>
                <a:gdLst>
                  <a:gd name="connsiteX0" fmla="*/ 1081 w 72156"/>
                  <a:gd name="connsiteY0" fmla="*/ 54073 h 53614"/>
                  <a:gd name="connsiteX1" fmla="*/ 73238 w 72156"/>
                  <a:gd name="connsiteY1" fmla="*/ 459 h 53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156" h="53614">
                    <a:moveTo>
                      <a:pt x="1081" y="54073"/>
                    </a:moveTo>
                    <a:lnTo>
                      <a:pt x="73238" y="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E4A37C44-7422-EA41-80B6-05EB7FFCAE5E}"/>
                  </a:ext>
                </a:extLst>
              </p:cNvPr>
              <p:cNvSpPr/>
              <p:nvPr/>
            </p:nvSpPr>
            <p:spPr>
              <a:xfrm>
                <a:off x="5408497" y="3702533"/>
                <a:ext cx="56373" cy="70416"/>
              </a:xfrm>
              <a:custGeom>
                <a:avLst/>
                <a:gdLst>
                  <a:gd name="connsiteX0" fmla="*/ 1082 w 56373"/>
                  <a:gd name="connsiteY0" fmla="*/ 70875 h 70416"/>
                  <a:gd name="connsiteX1" fmla="*/ 57455 w 56373"/>
                  <a:gd name="connsiteY1" fmla="*/ 458 h 7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373" h="70416">
                    <a:moveTo>
                      <a:pt x="1082" y="70875"/>
                    </a:moveTo>
                    <a:lnTo>
                      <a:pt x="57455" y="45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 537">
                <a:extLst>
                  <a:ext uri="{FF2B5EF4-FFF2-40B4-BE49-F238E27FC236}">
                    <a16:creationId xmlns:a16="http://schemas.microsoft.com/office/drawing/2014/main" id="{552548F3-4983-DD43-88A8-E0B5F11DA703}"/>
                  </a:ext>
                </a:extLst>
              </p:cNvPr>
              <p:cNvSpPr/>
              <p:nvPr/>
            </p:nvSpPr>
            <p:spPr>
              <a:xfrm>
                <a:off x="5464871" y="3620017"/>
                <a:ext cx="40092" cy="82516"/>
              </a:xfrm>
              <a:custGeom>
                <a:avLst/>
                <a:gdLst>
                  <a:gd name="connsiteX0" fmla="*/ 1082 w 40092"/>
                  <a:gd name="connsiteY0" fmla="*/ 82974 h 82516"/>
                  <a:gd name="connsiteX1" fmla="*/ 41175 w 40092"/>
                  <a:gd name="connsiteY1" fmla="*/ 458 h 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92" h="82516">
                    <a:moveTo>
                      <a:pt x="1082" y="82974"/>
                    </a:moveTo>
                    <a:lnTo>
                      <a:pt x="41175" y="45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89817AAD-1E8D-C946-B5D4-0F3921A3B9C5}"/>
                  </a:ext>
                </a:extLst>
              </p:cNvPr>
              <p:cNvSpPr/>
              <p:nvPr/>
            </p:nvSpPr>
            <p:spPr>
              <a:xfrm>
                <a:off x="5504963" y="3529882"/>
                <a:ext cx="22041" cy="90134"/>
              </a:xfrm>
              <a:custGeom>
                <a:avLst/>
                <a:gdLst>
                  <a:gd name="connsiteX0" fmla="*/ 1082 w 22041"/>
                  <a:gd name="connsiteY0" fmla="*/ 90592 h 90134"/>
                  <a:gd name="connsiteX1" fmla="*/ 23124 w 22041"/>
                  <a:gd name="connsiteY1" fmla="*/ 457 h 9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041" h="90134">
                    <a:moveTo>
                      <a:pt x="1082" y="90592"/>
                    </a:moveTo>
                    <a:lnTo>
                      <a:pt x="23124" y="45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 539">
                <a:extLst>
                  <a:ext uri="{FF2B5EF4-FFF2-40B4-BE49-F238E27FC236}">
                    <a16:creationId xmlns:a16="http://schemas.microsoft.com/office/drawing/2014/main" id="{D6CA8683-29DF-3B47-B3B6-072D9D6BCD43}"/>
                  </a:ext>
                </a:extLst>
              </p:cNvPr>
              <p:cNvSpPr/>
              <p:nvPr/>
            </p:nvSpPr>
            <p:spPr>
              <a:xfrm>
                <a:off x="5525702" y="3438909"/>
                <a:ext cx="1302" cy="90972"/>
              </a:xfrm>
              <a:custGeom>
                <a:avLst/>
                <a:gdLst>
                  <a:gd name="connsiteX0" fmla="*/ 2385 w 1302"/>
                  <a:gd name="connsiteY0" fmla="*/ 91429 h 90972"/>
                  <a:gd name="connsiteX1" fmla="*/ 1082 w 1302"/>
                  <a:gd name="connsiteY1" fmla="*/ 457 h 9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2" h="90972">
                    <a:moveTo>
                      <a:pt x="2385" y="91429"/>
                    </a:moveTo>
                    <a:lnTo>
                      <a:pt x="1082" y="45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6F340BC3-A806-1E40-AC34-5C4B70ACE34D}"/>
                  </a:ext>
                </a:extLst>
              </p:cNvPr>
              <p:cNvSpPr/>
              <p:nvPr/>
            </p:nvSpPr>
            <p:spPr>
              <a:xfrm>
                <a:off x="5485572" y="3357849"/>
                <a:ext cx="40130" cy="81060"/>
              </a:xfrm>
              <a:custGeom>
                <a:avLst/>
                <a:gdLst>
                  <a:gd name="connsiteX0" fmla="*/ 41213 w 40130"/>
                  <a:gd name="connsiteY0" fmla="*/ 81516 h 81060"/>
                  <a:gd name="connsiteX1" fmla="*/ 1082 w 40130"/>
                  <a:gd name="connsiteY1" fmla="*/ 456 h 81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0" h="81060">
                    <a:moveTo>
                      <a:pt x="41213" y="81516"/>
                    </a:moveTo>
                    <a:lnTo>
                      <a:pt x="1082" y="45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85106328-A9E7-3941-B000-2CF2568F6261}"/>
                  </a:ext>
                </a:extLst>
              </p:cNvPr>
              <p:cNvSpPr/>
              <p:nvPr/>
            </p:nvSpPr>
            <p:spPr>
              <a:xfrm>
                <a:off x="5421812" y="3292888"/>
                <a:ext cx="63759" cy="64961"/>
              </a:xfrm>
              <a:custGeom>
                <a:avLst/>
                <a:gdLst>
                  <a:gd name="connsiteX0" fmla="*/ 64841 w 63759"/>
                  <a:gd name="connsiteY0" fmla="*/ 65417 h 64961"/>
                  <a:gd name="connsiteX1" fmla="*/ 1082 w 63759"/>
                  <a:gd name="connsiteY1" fmla="*/ 456 h 6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759" h="64961">
                    <a:moveTo>
                      <a:pt x="64841" y="65417"/>
                    </a:moveTo>
                    <a:lnTo>
                      <a:pt x="1082" y="45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D5EA5316-BBD0-344A-A436-321CDD95CE63}"/>
                  </a:ext>
                </a:extLst>
              </p:cNvPr>
              <p:cNvSpPr/>
              <p:nvPr/>
            </p:nvSpPr>
            <p:spPr>
              <a:xfrm>
                <a:off x="5343618" y="3248168"/>
                <a:ext cx="78193" cy="44719"/>
              </a:xfrm>
              <a:custGeom>
                <a:avLst/>
                <a:gdLst>
                  <a:gd name="connsiteX0" fmla="*/ 79275 w 78193"/>
                  <a:gd name="connsiteY0" fmla="*/ 45175 h 44719"/>
                  <a:gd name="connsiteX1" fmla="*/ 1081 w 78193"/>
                  <a:gd name="connsiteY1" fmla="*/ 456 h 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193" h="44719">
                    <a:moveTo>
                      <a:pt x="79275" y="45175"/>
                    </a:moveTo>
                    <a:lnTo>
                      <a:pt x="1081" y="45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36B2BC6A-C5DB-E545-B174-207565F8B457}"/>
                  </a:ext>
                </a:extLst>
              </p:cNvPr>
              <p:cNvSpPr/>
              <p:nvPr/>
            </p:nvSpPr>
            <p:spPr>
              <a:xfrm>
                <a:off x="5261011" y="3212705"/>
                <a:ext cx="82606" cy="35463"/>
              </a:xfrm>
              <a:custGeom>
                <a:avLst/>
                <a:gdLst>
                  <a:gd name="connsiteX0" fmla="*/ 83688 w 82606"/>
                  <a:gd name="connsiteY0" fmla="*/ 35918 h 35463"/>
                  <a:gd name="connsiteX1" fmla="*/ 1081 w 82606"/>
                  <a:gd name="connsiteY1" fmla="*/ 455 h 3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606" h="35463">
                    <a:moveTo>
                      <a:pt x="83688" y="35918"/>
                    </a:moveTo>
                    <a:lnTo>
                      <a:pt x="1081" y="45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DFC1BF7E-B872-7B40-9B1C-4E00440B1A7F}"/>
                  </a:ext>
                </a:extLst>
              </p:cNvPr>
              <p:cNvSpPr/>
              <p:nvPr/>
            </p:nvSpPr>
            <p:spPr>
              <a:xfrm>
                <a:off x="5179220" y="3177389"/>
                <a:ext cx="81791" cy="35316"/>
              </a:xfrm>
              <a:custGeom>
                <a:avLst/>
                <a:gdLst>
                  <a:gd name="connsiteX0" fmla="*/ 82872 w 81791"/>
                  <a:gd name="connsiteY0" fmla="*/ 35771 h 35316"/>
                  <a:gd name="connsiteX1" fmla="*/ 1080 w 81791"/>
                  <a:gd name="connsiteY1" fmla="*/ 455 h 3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791" h="35316">
                    <a:moveTo>
                      <a:pt x="82872" y="35771"/>
                    </a:moveTo>
                    <a:lnTo>
                      <a:pt x="1080" y="45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0E58A0F3-AA38-0042-87A8-689B3B3F913D}"/>
                  </a:ext>
                </a:extLst>
              </p:cNvPr>
              <p:cNvSpPr/>
              <p:nvPr/>
            </p:nvSpPr>
            <p:spPr>
              <a:xfrm>
                <a:off x="5107160" y="3125697"/>
                <a:ext cx="72059" cy="51691"/>
              </a:xfrm>
              <a:custGeom>
                <a:avLst/>
                <a:gdLst>
                  <a:gd name="connsiteX0" fmla="*/ 73139 w 72059"/>
                  <a:gd name="connsiteY0" fmla="*/ 52147 h 51691"/>
                  <a:gd name="connsiteX1" fmla="*/ 1080 w 72059"/>
                  <a:gd name="connsiteY1" fmla="*/ 455 h 5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059" h="51691">
                    <a:moveTo>
                      <a:pt x="73139" y="52147"/>
                    </a:moveTo>
                    <a:lnTo>
                      <a:pt x="1080" y="45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859C0921-B60E-6F4B-9A3A-5CD5841A6902}"/>
                  </a:ext>
                </a:extLst>
              </p:cNvPr>
              <p:cNvSpPr/>
              <p:nvPr/>
            </p:nvSpPr>
            <p:spPr>
              <a:xfrm>
                <a:off x="5054630" y="3054987"/>
                <a:ext cx="52529" cy="70709"/>
              </a:xfrm>
              <a:custGeom>
                <a:avLst/>
                <a:gdLst>
                  <a:gd name="connsiteX0" fmla="*/ 53609 w 52529"/>
                  <a:gd name="connsiteY0" fmla="*/ 71164 h 70709"/>
                  <a:gd name="connsiteX1" fmla="*/ 1079 w 52529"/>
                  <a:gd name="connsiteY1" fmla="*/ 454 h 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529" h="70709">
                    <a:moveTo>
                      <a:pt x="53609" y="71164"/>
                    </a:moveTo>
                    <a:lnTo>
                      <a:pt x="1079" y="45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 547">
                <a:extLst>
                  <a:ext uri="{FF2B5EF4-FFF2-40B4-BE49-F238E27FC236}">
                    <a16:creationId xmlns:a16="http://schemas.microsoft.com/office/drawing/2014/main" id="{024DBE9B-7065-9446-A292-11DBD9CC9330}"/>
                  </a:ext>
                </a:extLst>
              </p:cNvPr>
              <p:cNvSpPr/>
              <p:nvPr/>
            </p:nvSpPr>
            <p:spPr>
              <a:xfrm>
                <a:off x="5026449" y="2971359"/>
                <a:ext cx="28181" cy="83628"/>
              </a:xfrm>
              <a:custGeom>
                <a:avLst/>
                <a:gdLst>
                  <a:gd name="connsiteX0" fmla="*/ 29261 w 28181"/>
                  <a:gd name="connsiteY0" fmla="*/ 84082 h 83628"/>
                  <a:gd name="connsiteX1" fmla="*/ 1079 w 28181"/>
                  <a:gd name="connsiteY1" fmla="*/ 454 h 8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181" h="83628">
                    <a:moveTo>
                      <a:pt x="29261" y="84082"/>
                    </a:moveTo>
                    <a:lnTo>
                      <a:pt x="1079" y="45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 548">
                <a:extLst>
                  <a:ext uri="{FF2B5EF4-FFF2-40B4-BE49-F238E27FC236}">
                    <a16:creationId xmlns:a16="http://schemas.microsoft.com/office/drawing/2014/main" id="{E691D539-AF36-4643-9584-1FC3792BA7B3}"/>
                  </a:ext>
                </a:extLst>
              </p:cNvPr>
              <p:cNvSpPr/>
              <p:nvPr/>
            </p:nvSpPr>
            <p:spPr>
              <a:xfrm>
                <a:off x="5021575" y="2883136"/>
                <a:ext cx="4874" cy="88223"/>
              </a:xfrm>
              <a:custGeom>
                <a:avLst/>
                <a:gdLst>
                  <a:gd name="connsiteX0" fmla="*/ 5953 w 4874"/>
                  <a:gd name="connsiteY0" fmla="*/ 88676 h 88223"/>
                  <a:gd name="connsiteX1" fmla="*/ 1079 w 4874"/>
                  <a:gd name="connsiteY1" fmla="*/ 453 h 8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4" h="88223">
                    <a:moveTo>
                      <a:pt x="5953" y="88676"/>
                    </a:moveTo>
                    <a:lnTo>
                      <a:pt x="1079" y="45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D1E55A14-CC4B-924D-9AC6-91993BDFE1E2}"/>
                  </a:ext>
                </a:extLst>
              </p:cNvPr>
              <p:cNvSpPr/>
              <p:nvPr/>
            </p:nvSpPr>
            <p:spPr>
              <a:xfrm>
                <a:off x="5021575" y="2795743"/>
                <a:ext cx="8447" cy="87392"/>
              </a:xfrm>
              <a:custGeom>
                <a:avLst/>
                <a:gdLst>
                  <a:gd name="connsiteX0" fmla="*/ 1079 w 8447"/>
                  <a:gd name="connsiteY0" fmla="*/ 87846 h 87392"/>
                  <a:gd name="connsiteX1" fmla="*/ 9526 w 8447"/>
                  <a:gd name="connsiteY1" fmla="*/ 453 h 8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47" h="87392">
                    <a:moveTo>
                      <a:pt x="1079" y="87846"/>
                    </a:moveTo>
                    <a:lnTo>
                      <a:pt x="9526" y="45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100C929D-F786-5043-8954-217C4C20F3C2}"/>
                  </a:ext>
                </a:extLst>
              </p:cNvPr>
              <p:cNvSpPr/>
              <p:nvPr/>
            </p:nvSpPr>
            <p:spPr>
              <a:xfrm>
                <a:off x="5030022" y="2712620"/>
                <a:ext cx="31170" cy="83123"/>
              </a:xfrm>
              <a:custGeom>
                <a:avLst/>
                <a:gdLst>
                  <a:gd name="connsiteX0" fmla="*/ 1079 w 31170"/>
                  <a:gd name="connsiteY0" fmla="*/ 83575 h 83123"/>
                  <a:gd name="connsiteX1" fmla="*/ 32250 w 31170"/>
                  <a:gd name="connsiteY1" fmla="*/ 452 h 8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170" h="83123">
                    <a:moveTo>
                      <a:pt x="1079" y="83575"/>
                    </a:moveTo>
                    <a:lnTo>
                      <a:pt x="32250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B30C1EBC-6E67-4C47-9E0D-4F15E5192946}"/>
                  </a:ext>
                </a:extLst>
              </p:cNvPr>
              <p:cNvSpPr/>
              <p:nvPr/>
            </p:nvSpPr>
            <p:spPr>
              <a:xfrm>
                <a:off x="5061193" y="2630002"/>
                <a:ext cx="35123" cy="82618"/>
              </a:xfrm>
              <a:custGeom>
                <a:avLst/>
                <a:gdLst>
                  <a:gd name="connsiteX0" fmla="*/ 1079 w 35123"/>
                  <a:gd name="connsiteY0" fmla="*/ 83070 h 82618"/>
                  <a:gd name="connsiteX1" fmla="*/ 36203 w 35123"/>
                  <a:gd name="connsiteY1" fmla="*/ 452 h 82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23" h="82618">
                    <a:moveTo>
                      <a:pt x="1079" y="83070"/>
                    </a:moveTo>
                    <a:lnTo>
                      <a:pt x="36203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65A7053-403E-E440-8083-137709B497FE}"/>
                  </a:ext>
                </a:extLst>
              </p:cNvPr>
              <p:cNvSpPr/>
              <p:nvPr/>
            </p:nvSpPr>
            <p:spPr>
              <a:xfrm>
                <a:off x="5096316" y="2552718"/>
                <a:ext cx="45111" cy="77284"/>
              </a:xfrm>
              <a:custGeom>
                <a:avLst/>
                <a:gdLst>
                  <a:gd name="connsiteX0" fmla="*/ 1080 w 45111"/>
                  <a:gd name="connsiteY0" fmla="*/ 77736 h 77284"/>
                  <a:gd name="connsiteX1" fmla="*/ 46191 w 45111"/>
                  <a:gd name="connsiteY1" fmla="*/ 451 h 7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111" h="77284">
                    <a:moveTo>
                      <a:pt x="1080" y="77736"/>
                    </a:moveTo>
                    <a:lnTo>
                      <a:pt x="46191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 553">
                <a:extLst>
                  <a:ext uri="{FF2B5EF4-FFF2-40B4-BE49-F238E27FC236}">
                    <a16:creationId xmlns:a16="http://schemas.microsoft.com/office/drawing/2014/main" id="{66623E5F-9A95-5E4F-967C-8752F5D9E1E2}"/>
                  </a:ext>
                </a:extLst>
              </p:cNvPr>
              <p:cNvSpPr/>
              <p:nvPr/>
            </p:nvSpPr>
            <p:spPr>
              <a:xfrm>
                <a:off x="5141428" y="2483104"/>
                <a:ext cx="55210" cy="69613"/>
              </a:xfrm>
              <a:custGeom>
                <a:avLst/>
                <a:gdLst>
                  <a:gd name="connsiteX0" fmla="*/ 1080 w 55210"/>
                  <a:gd name="connsiteY0" fmla="*/ 70065 h 69613"/>
                  <a:gd name="connsiteX1" fmla="*/ 56291 w 55210"/>
                  <a:gd name="connsiteY1" fmla="*/ 451 h 6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10" h="69613">
                    <a:moveTo>
                      <a:pt x="1080" y="70065"/>
                    </a:moveTo>
                    <a:lnTo>
                      <a:pt x="56291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 554">
                <a:extLst>
                  <a:ext uri="{FF2B5EF4-FFF2-40B4-BE49-F238E27FC236}">
                    <a16:creationId xmlns:a16="http://schemas.microsoft.com/office/drawing/2014/main" id="{47CC89CE-CD43-7049-8D03-3E6288C8E51A}"/>
                  </a:ext>
                </a:extLst>
              </p:cNvPr>
              <p:cNvSpPr/>
              <p:nvPr/>
            </p:nvSpPr>
            <p:spPr>
              <a:xfrm>
                <a:off x="5196638" y="2419747"/>
                <a:ext cx="61906" cy="63356"/>
              </a:xfrm>
              <a:custGeom>
                <a:avLst/>
                <a:gdLst>
                  <a:gd name="connsiteX0" fmla="*/ 1080 w 61906"/>
                  <a:gd name="connsiteY0" fmla="*/ 63807 h 63356"/>
                  <a:gd name="connsiteX1" fmla="*/ 62987 w 61906"/>
                  <a:gd name="connsiteY1" fmla="*/ 450 h 6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906" h="63356">
                    <a:moveTo>
                      <a:pt x="1080" y="63807"/>
                    </a:moveTo>
                    <a:lnTo>
                      <a:pt x="62987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 555">
                <a:extLst>
                  <a:ext uri="{FF2B5EF4-FFF2-40B4-BE49-F238E27FC236}">
                    <a16:creationId xmlns:a16="http://schemas.microsoft.com/office/drawing/2014/main" id="{1B1E8B0F-1F97-324B-8A5F-6549C9BA678D}"/>
                  </a:ext>
                </a:extLst>
              </p:cNvPr>
              <p:cNvSpPr/>
              <p:nvPr/>
            </p:nvSpPr>
            <p:spPr>
              <a:xfrm>
                <a:off x="5258545" y="2368584"/>
                <a:ext cx="72502" cy="51163"/>
              </a:xfrm>
              <a:custGeom>
                <a:avLst/>
                <a:gdLst>
                  <a:gd name="connsiteX0" fmla="*/ 1081 w 72502"/>
                  <a:gd name="connsiteY0" fmla="*/ 51613 h 51163"/>
                  <a:gd name="connsiteX1" fmla="*/ 73583 w 72502"/>
                  <a:gd name="connsiteY1" fmla="*/ 450 h 5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502" h="51163">
                    <a:moveTo>
                      <a:pt x="1081" y="51613"/>
                    </a:moveTo>
                    <a:lnTo>
                      <a:pt x="73583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 556">
                <a:extLst>
                  <a:ext uri="{FF2B5EF4-FFF2-40B4-BE49-F238E27FC236}">
                    <a16:creationId xmlns:a16="http://schemas.microsoft.com/office/drawing/2014/main" id="{601866C4-BE89-9148-9325-8193EEF15BF3}"/>
                  </a:ext>
                </a:extLst>
              </p:cNvPr>
              <p:cNvSpPr/>
              <p:nvPr/>
            </p:nvSpPr>
            <p:spPr>
              <a:xfrm>
                <a:off x="5331047" y="2328328"/>
                <a:ext cx="80735" cy="40255"/>
              </a:xfrm>
              <a:custGeom>
                <a:avLst/>
                <a:gdLst>
                  <a:gd name="connsiteX0" fmla="*/ 1081 w 80735"/>
                  <a:gd name="connsiteY0" fmla="*/ 40705 h 40255"/>
                  <a:gd name="connsiteX1" fmla="*/ 81817 w 80735"/>
                  <a:gd name="connsiteY1" fmla="*/ 450 h 4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735" h="40255">
                    <a:moveTo>
                      <a:pt x="1081" y="40705"/>
                    </a:moveTo>
                    <a:lnTo>
                      <a:pt x="81817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FD4E4787-C3F3-AA4F-ADEC-973D35EBFF70}"/>
                  </a:ext>
                </a:extLst>
              </p:cNvPr>
              <p:cNvSpPr/>
              <p:nvPr/>
            </p:nvSpPr>
            <p:spPr>
              <a:xfrm>
                <a:off x="5411782" y="2299421"/>
                <a:ext cx="86446" cy="28906"/>
              </a:xfrm>
              <a:custGeom>
                <a:avLst/>
                <a:gdLst>
                  <a:gd name="connsiteX0" fmla="*/ 1082 w 86446"/>
                  <a:gd name="connsiteY0" fmla="*/ 29357 h 28906"/>
                  <a:gd name="connsiteX1" fmla="*/ 87528 w 86446"/>
                  <a:gd name="connsiteY1" fmla="*/ 450 h 2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46" h="28906">
                    <a:moveTo>
                      <a:pt x="1082" y="29357"/>
                    </a:moveTo>
                    <a:lnTo>
                      <a:pt x="87528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BEF05D2E-49EA-CD4E-AB0C-8D9D6D0B82BF}"/>
                  </a:ext>
                </a:extLst>
              </p:cNvPr>
              <p:cNvSpPr/>
              <p:nvPr/>
            </p:nvSpPr>
            <p:spPr>
              <a:xfrm>
                <a:off x="5498229" y="2284582"/>
                <a:ext cx="90858" cy="14839"/>
              </a:xfrm>
              <a:custGeom>
                <a:avLst/>
                <a:gdLst>
                  <a:gd name="connsiteX0" fmla="*/ 1082 w 90858"/>
                  <a:gd name="connsiteY0" fmla="*/ 15289 h 14839"/>
                  <a:gd name="connsiteX1" fmla="*/ 91941 w 90858"/>
                  <a:gd name="connsiteY1" fmla="*/ 449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858" h="14839">
                    <a:moveTo>
                      <a:pt x="1082" y="15289"/>
                    </a:moveTo>
                    <a:lnTo>
                      <a:pt x="91941" y="44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61224DE1-3F22-E94D-83AA-79CD0BEE8ABB}"/>
                  </a:ext>
                </a:extLst>
              </p:cNvPr>
              <p:cNvSpPr/>
              <p:nvPr/>
            </p:nvSpPr>
            <p:spPr>
              <a:xfrm>
                <a:off x="5589087" y="2284582"/>
                <a:ext cx="90534" cy="1422"/>
              </a:xfrm>
              <a:custGeom>
                <a:avLst/>
                <a:gdLst>
                  <a:gd name="connsiteX0" fmla="*/ 1083 w 90534"/>
                  <a:gd name="connsiteY0" fmla="*/ 449 h 1422"/>
                  <a:gd name="connsiteX1" fmla="*/ 91617 w 90534"/>
                  <a:gd name="connsiteY1" fmla="*/ 1872 h 1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534" h="1422">
                    <a:moveTo>
                      <a:pt x="1083" y="449"/>
                    </a:moveTo>
                    <a:lnTo>
                      <a:pt x="91617" y="187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CA650ACC-C331-AC4C-9A4F-EB159A2305A8}"/>
                  </a:ext>
                </a:extLst>
              </p:cNvPr>
              <p:cNvSpPr/>
              <p:nvPr/>
            </p:nvSpPr>
            <p:spPr>
              <a:xfrm>
                <a:off x="5679622" y="2286004"/>
                <a:ext cx="87005" cy="22529"/>
              </a:xfrm>
              <a:custGeom>
                <a:avLst/>
                <a:gdLst>
                  <a:gd name="connsiteX0" fmla="*/ 1083 w 87005"/>
                  <a:gd name="connsiteY0" fmla="*/ 449 h 22529"/>
                  <a:gd name="connsiteX1" fmla="*/ 88089 w 87005"/>
                  <a:gd name="connsiteY1" fmla="*/ 22979 h 22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005" h="22529">
                    <a:moveTo>
                      <a:pt x="1083" y="449"/>
                    </a:moveTo>
                    <a:lnTo>
                      <a:pt x="88089" y="2297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 561">
                <a:extLst>
                  <a:ext uri="{FF2B5EF4-FFF2-40B4-BE49-F238E27FC236}">
                    <a16:creationId xmlns:a16="http://schemas.microsoft.com/office/drawing/2014/main" id="{3C5DAB24-E279-6E46-887B-2D6EABD45D3A}"/>
                  </a:ext>
                </a:extLst>
              </p:cNvPr>
              <p:cNvSpPr/>
              <p:nvPr/>
            </p:nvSpPr>
            <p:spPr>
              <a:xfrm>
                <a:off x="5766627" y="2308534"/>
                <a:ext cx="81891" cy="38171"/>
              </a:xfrm>
              <a:custGeom>
                <a:avLst/>
                <a:gdLst>
                  <a:gd name="connsiteX0" fmla="*/ 1084 w 81891"/>
                  <a:gd name="connsiteY0" fmla="*/ 450 h 38171"/>
                  <a:gd name="connsiteX1" fmla="*/ 82975 w 81891"/>
                  <a:gd name="connsiteY1" fmla="*/ 38621 h 38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891" h="38171">
                    <a:moveTo>
                      <a:pt x="1084" y="450"/>
                    </a:moveTo>
                    <a:lnTo>
                      <a:pt x="82975" y="3862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 562">
                <a:extLst>
                  <a:ext uri="{FF2B5EF4-FFF2-40B4-BE49-F238E27FC236}">
                    <a16:creationId xmlns:a16="http://schemas.microsoft.com/office/drawing/2014/main" id="{5BCE06D4-97B8-5F41-8459-103B67BA474D}"/>
                  </a:ext>
                </a:extLst>
              </p:cNvPr>
              <p:cNvSpPr/>
              <p:nvPr/>
            </p:nvSpPr>
            <p:spPr>
              <a:xfrm>
                <a:off x="5848518" y="2346705"/>
                <a:ext cx="76112" cy="46942"/>
              </a:xfrm>
              <a:custGeom>
                <a:avLst/>
                <a:gdLst>
                  <a:gd name="connsiteX0" fmla="*/ 1084 w 76112"/>
                  <a:gd name="connsiteY0" fmla="*/ 450 h 46942"/>
                  <a:gd name="connsiteX1" fmla="*/ 77197 w 76112"/>
                  <a:gd name="connsiteY1" fmla="*/ 47393 h 4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12" h="46942">
                    <a:moveTo>
                      <a:pt x="1084" y="450"/>
                    </a:moveTo>
                    <a:lnTo>
                      <a:pt x="77197" y="4739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 563">
                <a:extLst>
                  <a:ext uri="{FF2B5EF4-FFF2-40B4-BE49-F238E27FC236}">
                    <a16:creationId xmlns:a16="http://schemas.microsoft.com/office/drawing/2014/main" id="{ECF8E891-865C-E643-BD9D-C38B6030C9DD}"/>
                  </a:ext>
                </a:extLst>
              </p:cNvPr>
              <p:cNvSpPr/>
              <p:nvPr/>
            </p:nvSpPr>
            <p:spPr>
              <a:xfrm>
                <a:off x="5924630" y="2393648"/>
                <a:ext cx="75474" cy="48008"/>
              </a:xfrm>
              <a:custGeom>
                <a:avLst/>
                <a:gdLst>
                  <a:gd name="connsiteX0" fmla="*/ 1085 w 75474"/>
                  <a:gd name="connsiteY0" fmla="*/ 450 h 48008"/>
                  <a:gd name="connsiteX1" fmla="*/ 76560 w 75474"/>
                  <a:gd name="connsiteY1" fmla="*/ 48459 h 4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474" h="48008">
                    <a:moveTo>
                      <a:pt x="1085" y="450"/>
                    </a:moveTo>
                    <a:lnTo>
                      <a:pt x="76560" y="48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B0B95986-5B9D-3E49-85A0-0DB47CB006F5}"/>
                  </a:ext>
                </a:extLst>
              </p:cNvPr>
              <p:cNvSpPr/>
              <p:nvPr/>
            </p:nvSpPr>
            <p:spPr>
              <a:xfrm>
                <a:off x="6000105" y="2441657"/>
                <a:ext cx="78409" cy="44339"/>
              </a:xfrm>
              <a:custGeom>
                <a:avLst/>
                <a:gdLst>
                  <a:gd name="connsiteX0" fmla="*/ 1085 w 78409"/>
                  <a:gd name="connsiteY0" fmla="*/ 451 h 44339"/>
                  <a:gd name="connsiteX1" fmla="*/ 79495 w 78409"/>
                  <a:gd name="connsiteY1" fmla="*/ 44790 h 4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409" h="44339">
                    <a:moveTo>
                      <a:pt x="1085" y="451"/>
                    </a:moveTo>
                    <a:lnTo>
                      <a:pt x="79495" y="4479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D0A34FEE-E3D6-3A46-AD7D-5F66873D0AB2}"/>
                  </a:ext>
                </a:extLst>
              </p:cNvPr>
              <p:cNvSpPr/>
              <p:nvPr/>
            </p:nvSpPr>
            <p:spPr>
              <a:xfrm>
                <a:off x="6078515" y="2485996"/>
                <a:ext cx="81170" cy="39363"/>
              </a:xfrm>
              <a:custGeom>
                <a:avLst/>
                <a:gdLst>
                  <a:gd name="connsiteX0" fmla="*/ 1086 w 81170"/>
                  <a:gd name="connsiteY0" fmla="*/ 451 h 39363"/>
                  <a:gd name="connsiteX1" fmla="*/ 82257 w 81170"/>
                  <a:gd name="connsiteY1" fmla="*/ 39814 h 3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170" h="39363">
                    <a:moveTo>
                      <a:pt x="1086" y="451"/>
                    </a:moveTo>
                    <a:lnTo>
                      <a:pt x="82257" y="3981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75F7EF56-6D7E-474E-8441-F1D6D421E1AA}"/>
                  </a:ext>
                </a:extLst>
              </p:cNvPr>
              <p:cNvSpPr/>
              <p:nvPr/>
            </p:nvSpPr>
            <p:spPr>
              <a:xfrm>
                <a:off x="6159686" y="2525359"/>
                <a:ext cx="83486" cy="33111"/>
              </a:xfrm>
              <a:custGeom>
                <a:avLst/>
                <a:gdLst>
                  <a:gd name="connsiteX0" fmla="*/ 1086 w 83486"/>
                  <a:gd name="connsiteY0" fmla="*/ 451 h 33111"/>
                  <a:gd name="connsiteX1" fmla="*/ 84573 w 83486"/>
                  <a:gd name="connsiteY1" fmla="*/ 33562 h 3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486" h="33111">
                    <a:moveTo>
                      <a:pt x="1086" y="451"/>
                    </a:moveTo>
                    <a:lnTo>
                      <a:pt x="84573" y="3356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77564821-7794-F04F-8E61-D9E43D9CF5B3}"/>
                  </a:ext>
                </a:extLst>
              </p:cNvPr>
              <p:cNvSpPr/>
              <p:nvPr/>
            </p:nvSpPr>
            <p:spPr>
              <a:xfrm>
                <a:off x="6243172" y="2558471"/>
                <a:ext cx="87934" cy="23180"/>
              </a:xfrm>
              <a:custGeom>
                <a:avLst/>
                <a:gdLst>
                  <a:gd name="connsiteX0" fmla="*/ 1087 w 87934"/>
                  <a:gd name="connsiteY0" fmla="*/ 451 h 23180"/>
                  <a:gd name="connsiteX1" fmla="*/ 89021 w 87934"/>
                  <a:gd name="connsiteY1" fmla="*/ 23631 h 23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34" h="23180">
                    <a:moveTo>
                      <a:pt x="1087" y="451"/>
                    </a:moveTo>
                    <a:lnTo>
                      <a:pt x="89021" y="2363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 568">
                <a:extLst>
                  <a:ext uri="{FF2B5EF4-FFF2-40B4-BE49-F238E27FC236}">
                    <a16:creationId xmlns:a16="http://schemas.microsoft.com/office/drawing/2014/main" id="{F80CE1C3-2E94-C844-8994-4E690B17B011}"/>
                  </a:ext>
                </a:extLst>
              </p:cNvPr>
              <p:cNvSpPr/>
              <p:nvPr/>
            </p:nvSpPr>
            <p:spPr>
              <a:xfrm>
                <a:off x="6331106" y="2581651"/>
                <a:ext cx="90948" cy="11548"/>
              </a:xfrm>
              <a:custGeom>
                <a:avLst/>
                <a:gdLst>
                  <a:gd name="connsiteX0" fmla="*/ 1088 w 90948"/>
                  <a:gd name="connsiteY0" fmla="*/ 451 h 11548"/>
                  <a:gd name="connsiteX1" fmla="*/ 92036 w 90948"/>
                  <a:gd name="connsiteY1" fmla="*/ 12000 h 1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948" h="11548">
                    <a:moveTo>
                      <a:pt x="1088" y="451"/>
                    </a:moveTo>
                    <a:lnTo>
                      <a:pt x="92036" y="1200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 569">
                <a:extLst>
                  <a:ext uri="{FF2B5EF4-FFF2-40B4-BE49-F238E27FC236}">
                    <a16:creationId xmlns:a16="http://schemas.microsoft.com/office/drawing/2014/main" id="{83C9EABA-C537-1546-994B-A551A0BCA187}"/>
                  </a:ext>
                </a:extLst>
              </p:cNvPr>
              <p:cNvSpPr/>
              <p:nvPr/>
            </p:nvSpPr>
            <p:spPr>
              <a:xfrm>
                <a:off x="6422054" y="2590510"/>
                <a:ext cx="91142" cy="2689"/>
              </a:xfrm>
              <a:custGeom>
                <a:avLst/>
                <a:gdLst>
                  <a:gd name="connsiteX0" fmla="*/ 1088 w 91142"/>
                  <a:gd name="connsiteY0" fmla="*/ 3140 h 2689"/>
                  <a:gd name="connsiteX1" fmla="*/ 92231 w 91142"/>
                  <a:gd name="connsiteY1" fmla="*/ 451 h 2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142" h="2689">
                    <a:moveTo>
                      <a:pt x="1088" y="3140"/>
                    </a:moveTo>
                    <a:lnTo>
                      <a:pt x="92231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 570">
                <a:extLst>
                  <a:ext uri="{FF2B5EF4-FFF2-40B4-BE49-F238E27FC236}">
                    <a16:creationId xmlns:a16="http://schemas.microsoft.com/office/drawing/2014/main" id="{9A3765B6-5731-0B41-94BF-A879D01E4130}"/>
                  </a:ext>
                </a:extLst>
              </p:cNvPr>
              <p:cNvSpPr/>
              <p:nvPr/>
            </p:nvSpPr>
            <p:spPr>
              <a:xfrm>
                <a:off x="6513197" y="2576470"/>
                <a:ext cx="90633" cy="14040"/>
              </a:xfrm>
              <a:custGeom>
                <a:avLst/>
                <a:gdLst>
                  <a:gd name="connsiteX0" fmla="*/ 1089 w 90633"/>
                  <a:gd name="connsiteY0" fmla="*/ 14492 h 14040"/>
                  <a:gd name="connsiteX1" fmla="*/ 91722 w 90633"/>
                  <a:gd name="connsiteY1" fmla="*/ 451 h 1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33" h="14040">
                    <a:moveTo>
                      <a:pt x="1089" y="14492"/>
                    </a:moveTo>
                    <a:lnTo>
                      <a:pt x="91722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 571">
                <a:extLst>
                  <a:ext uri="{FF2B5EF4-FFF2-40B4-BE49-F238E27FC236}">
                    <a16:creationId xmlns:a16="http://schemas.microsoft.com/office/drawing/2014/main" id="{522611EB-68F2-A540-B83B-7A73A8D95153}"/>
                  </a:ext>
                </a:extLst>
              </p:cNvPr>
              <p:cNvSpPr/>
              <p:nvPr/>
            </p:nvSpPr>
            <p:spPr>
              <a:xfrm>
                <a:off x="6603830" y="2552634"/>
                <a:ext cx="89808" cy="23836"/>
              </a:xfrm>
              <a:custGeom>
                <a:avLst/>
                <a:gdLst>
                  <a:gd name="connsiteX0" fmla="*/ 1089 w 89808"/>
                  <a:gd name="connsiteY0" fmla="*/ 24287 h 23836"/>
                  <a:gd name="connsiteX1" fmla="*/ 90898 w 89808"/>
                  <a:gd name="connsiteY1" fmla="*/ 451 h 2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808" h="23836">
                    <a:moveTo>
                      <a:pt x="1089" y="24287"/>
                    </a:moveTo>
                    <a:lnTo>
                      <a:pt x="90898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C8C6E3FD-DFBE-FF4D-8194-B8D9D0139577}"/>
                  </a:ext>
                </a:extLst>
              </p:cNvPr>
              <p:cNvSpPr/>
              <p:nvPr/>
            </p:nvSpPr>
            <p:spPr>
              <a:xfrm>
                <a:off x="6693639" y="2524362"/>
                <a:ext cx="86726" cy="28271"/>
              </a:xfrm>
              <a:custGeom>
                <a:avLst/>
                <a:gdLst>
                  <a:gd name="connsiteX0" fmla="*/ 1090 w 86726"/>
                  <a:gd name="connsiteY0" fmla="*/ 28723 h 28271"/>
                  <a:gd name="connsiteX1" fmla="*/ 87816 w 86726"/>
                  <a:gd name="connsiteY1" fmla="*/ 451 h 28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726" h="28271">
                    <a:moveTo>
                      <a:pt x="1090" y="28723"/>
                    </a:moveTo>
                    <a:lnTo>
                      <a:pt x="87816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A2B5B4BE-58ED-BF49-9EAA-77CB56E773DB}"/>
                  </a:ext>
                </a:extLst>
              </p:cNvPr>
              <p:cNvSpPr/>
              <p:nvPr/>
            </p:nvSpPr>
            <p:spPr>
              <a:xfrm>
                <a:off x="6780365" y="2495864"/>
                <a:ext cx="86579" cy="28497"/>
              </a:xfrm>
              <a:custGeom>
                <a:avLst/>
                <a:gdLst>
                  <a:gd name="connsiteX0" fmla="*/ 1090 w 86579"/>
                  <a:gd name="connsiteY0" fmla="*/ 28948 h 28497"/>
                  <a:gd name="connsiteX1" fmla="*/ 87670 w 86579"/>
                  <a:gd name="connsiteY1" fmla="*/ 451 h 28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579" h="28497">
                    <a:moveTo>
                      <a:pt x="1090" y="28948"/>
                    </a:moveTo>
                    <a:lnTo>
                      <a:pt x="87670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C752DE23-BD8C-F643-9D74-2A4673E1BEB6}"/>
                  </a:ext>
                </a:extLst>
              </p:cNvPr>
              <p:cNvSpPr/>
              <p:nvPr/>
            </p:nvSpPr>
            <p:spPr>
              <a:xfrm>
                <a:off x="6866944" y="2466154"/>
                <a:ext cx="86715" cy="29710"/>
              </a:xfrm>
              <a:custGeom>
                <a:avLst/>
                <a:gdLst>
                  <a:gd name="connsiteX0" fmla="*/ 1091 w 86715"/>
                  <a:gd name="connsiteY0" fmla="*/ 30161 h 29710"/>
                  <a:gd name="connsiteX1" fmla="*/ 87807 w 86715"/>
                  <a:gd name="connsiteY1" fmla="*/ 451 h 2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715" h="29710">
                    <a:moveTo>
                      <a:pt x="1091" y="30161"/>
                    </a:moveTo>
                    <a:lnTo>
                      <a:pt x="87807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B61320C1-3A09-F248-AD26-09050244ED32}"/>
                  </a:ext>
                </a:extLst>
              </p:cNvPr>
              <p:cNvSpPr/>
              <p:nvPr/>
            </p:nvSpPr>
            <p:spPr>
              <a:xfrm>
                <a:off x="6953660" y="2435531"/>
                <a:ext cx="87913" cy="30623"/>
              </a:xfrm>
              <a:custGeom>
                <a:avLst/>
                <a:gdLst>
                  <a:gd name="connsiteX0" fmla="*/ 1091 w 87913"/>
                  <a:gd name="connsiteY0" fmla="*/ 31074 h 30623"/>
                  <a:gd name="connsiteX1" fmla="*/ 89004 w 87913"/>
                  <a:gd name="connsiteY1" fmla="*/ 450 h 3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3" h="30623">
                    <a:moveTo>
                      <a:pt x="1091" y="31074"/>
                    </a:moveTo>
                    <a:lnTo>
                      <a:pt x="89004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6347DCAA-7CE6-5B4E-8923-77BC4F6AE3DD}"/>
                  </a:ext>
                </a:extLst>
              </p:cNvPr>
              <p:cNvSpPr/>
              <p:nvPr/>
            </p:nvSpPr>
            <p:spPr>
              <a:xfrm>
                <a:off x="7041573" y="2407999"/>
                <a:ext cx="90286" cy="27531"/>
              </a:xfrm>
              <a:custGeom>
                <a:avLst/>
                <a:gdLst>
                  <a:gd name="connsiteX0" fmla="*/ 1092 w 90286"/>
                  <a:gd name="connsiteY0" fmla="*/ 27982 h 27531"/>
                  <a:gd name="connsiteX1" fmla="*/ 91379 w 90286"/>
                  <a:gd name="connsiteY1" fmla="*/ 450 h 2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286" h="27531">
                    <a:moveTo>
                      <a:pt x="1092" y="27982"/>
                    </a:moveTo>
                    <a:lnTo>
                      <a:pt x="91379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C36D5853-684D-CE41-A786-2918278EF476}"/>
                  </a:ext>
                </a:extLst>
              </p:cNvPr>
              <p:cNvSpPr/>
              <p:nvPr/>
            </p:nvSpPr>
            <p:spPr>
              <a:xfrm>
                <a:off x="7131860" y="2373497"/>
                <a:ext cx="91226" cy="34502"/>
              </a:xfrm>
              <a:custGeom>
                <a:avLst/>
                <a:gdLst>
                  <a:gd name="connsiteX0" fmla="*/ 1093 w 91226"/>
                  <a:gd name="connsiteY0" fmla="*/ 34953 h 34502"/>
                  <a:gd name="connsiteX1" fmla="*/ 92319 w 91226"/>
                  <a:gd name="connsiteY1" fmla="*/ 450 h 3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226" h="34502">
                    <a:moveTo>
                      <a:pt x="1093" y="34953"/>
                    </a:moveTo>
                    <a:lnTo>
                      <a:pt x="92319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CB4F4CDF-3C32-AF4D-AF8E-C907869EB6AB}"/>
                  </a:ext>
                </a:extLst>
              </p:cNvPr>
              <p:cNvSpPr/>
              <p:nvPr/>
            </p:nvSpPr>
            <p:spPr>
              <a:xfrm>
                <a:off x="7223086" y="2326249"/>
                <a:ext cx="92891" cy="47247"/>
              </a:xfrm>
              <a:custGeom>
                <a:avLst/>
                <a:gdLst>
                  <a:gd name="connsiteX0" fmla="*/ 1093 w 92891"/>
                  <a:gd name="connsiteY0" fmla="*/ 47697 h 47247"/>
                  <a:gd name="connsiteX1" fmla="*/ 93984 w 92891"/>
                  <a:gd name="connsiteY1" fmla="*/ 450 h 4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891" h="47247">
                    <a:moveTo>
                      <a:pt x="1093" y="47697"/>
                    </a:moveTo>
                    <a:lnTo>
                      <a:pt x="93984" y="45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81368D6A-9EA4-6343-B3AE-4497E4381EFA}"/>
                  </a:ext>
                </a:extLst>
              </p:cNvPr>
              <p:cNvSpPr/>
              <p:nvPr/>
            </p:nvSpPr>
            <p:spPr>
              <a:xfrm>
                <a:off x="7315978" y="2256032"/>
                <a:ext cx="81779" cy="70217"/>
              </a:xfrm>
              <a:custGeom>
                <a:avLst/>
                <a:gdLst>
                  <a:gd name="connsiteX0" fmla="*/ 1094 w 81779"/>
                  <a:gd name="connsiteY0" fmla="*/ 70667 h 70217"/>
                  <a:gd name="connsiteX1" fmla="*/ 82873 w 81779"/>
                  <a:gd name="connsiteY1" fmla="*/ 449 h 7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779" h="70217">
                    <a:moveTo>
                      <a:pt x="1094" y="70667"/>
                    </a:moveTo>
                    <a:lnTo>
                      <a:pt x="82873" y="44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50CA48DF-132E-BE49-88C1-9CCE893F1FE4}"/>
                  </a:ext>
                </a:extLst>
              </p:cNvPr>
              <p:cNvSpPr/>
              <p:nvPr/>
            </p:nvSpPr>
            <p:spPr>
              <a:xfrm>
                <a:off x="7469061" y="2181447"/>
                <a:ext cx="79511" cy="2498"/>
              </a:xfrm>
              <a:custGeom>
                <a:avLst/>
                <a:gdLst>
                  <a:gd name="connsiteX0" fmla="*/ 1095 w 79511"/>
                  <a:gd name="connsiteY0" fmla="*/ 2947 h 2498"/>
                  <a:gd name="connsiteX1" fmla="*/ 80606 w 79511"/>
                  <a:gd name="connsiteY1" fmla="*/ 449 h 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11" h="2498">
                    <a:moveTo>
                      <a:pt x="1095" y="2947"/>
                    </a:moveTo>
                    <a:lnTo>
                      <a:pt x="80606" y="449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47852097-60C5-934A-923B-39136A1B2CCD}"/>
                  </a:ext>
                </a:extLst>
              </p:cNvPr>
              <p:cNvSpPr/>
              <p:nvPr/>
            </p:nvSpPr>
            <p:spPr>
              <a:xfrm>
                <a:off x="7397757" y="2183946"/>
                <a:ext cx="71304" cy="72086"/>
              </a:xfrm>
              <a:custGeom>
                <a:avLst/>
                <a:gdLst>
                  <a:gd name="connsiteX0" fmla="*/ 1094 w 71304"/>
                  <a:gd name="connsiteY0" fmla="*/ 72535 h 72086"/>
                  <a:gd name="connsiteX1" fmla="*/ 72398 w 71304"/>
                  <a:gd name="connsiteY1" fmla="*/ 449 h 7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04" h="72086">
                    <a:moveTo>
                      <a:pt x="1094" y="72535"/>
                    </a:moveTo>
                    <a:lnTo>
                      <a:pt x="72398" y="44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049A7684-AAB5-ED4A-9C22-C4DB1443F381}"/>
                  </a:ext>
                </a:extLst>
              </p:cNvPr>
              <p:cNvSpPr/>
              <p:nvPr/>
            </p:nvSpPr>
            <p:spPr>
              <a:xfrm>
                <a:off x="7458302" y="2082858"/>
                <a:ext cx="70626" cy="22193"/>
              </a:xfrm>
              <a:custGeom>
                <a:avLst/>
                <a:gdLst>
                  <a:gd name="connsiteX0" fmla="*/ 1095 w 70626"/>
                  <a:gd name="connsiteY0" fmla="*/ 22641 h 22193"/>
                  <a:gd name="connsiteX1" fmla="*/ 71721 w 70626"/>
                  <a:gd name="connsiteY1" fmla="*/ 448 h 2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626" h="22193">
                    <a:moveTo>
                      <a:pt x="1095" y="22641"/>
                    </a:moveTo>
                    <a:lnTo>
                      <a:pt x="71721" y="448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176760E9-2B16-5A47-B96B-C5F7C76E745A}"/>
                  </a:ext>
                </a:extLst>
              </p:cNvPr>
              <p:cNvSpPr/>
              <p:nvPr/>
            </p:nvSpPr>
            <p:spPr>
              <a:xfrm>
                <a:off x="7458302" y="2105051"/>
                <a:ext cx="10759" cy="78894"/>
              </a:xfrm>
              <a:custGeom>
                <a:avLst/>
                <a:gdLst>
                  <a:gd name="connsiteX0" fmla="*/ 11854 w 10759"/>
                  <a:gd name="connsiteY0" fmla="*/ 79343 h 78894"/>
                  <a:gd name="connsiteX1" fmla="*/ 1094 w 10759"/>
                  <a:gd name="connsiteY1" fmla="*/ 448 h 7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59" h="78894">
                    <a:moveTo>
                      <a:pt x="11854" y="79343"/>
                    </a:moveTo>
                    <a:lnTo>
                      <a:pt x="1094" y="4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C19884B2-2E7E-9F4E-BAA9-05894DABE48C}"/>
                  </a:ext>
                </a:extLst>
              </p:cNvPr>
              <p:cNvSpPr/>
              <p:nvPr/>
            </p:nvSpPr>
            <p:spPr>
              <a:xfrm>
                <a:off x="7425299" y="1993234"/>
                <a:ext cx="65055" cy="34334"/>
              </a:xfrm>
              <a:custGeom>
                <a:avLst/>
                <a:gdLst>
                  <a:gd name="connsiteX0" fmla="*/ 1094 w 65055"/>
                  <a:gd name="connsiteY0" fmla="*/ 34782 h 34334"/>
                  <a:gd name="connsiteX1" fmla="*/ 66150 w 65055"/>
                  <a:gd name="connsiteY1" fmla="*/ 448 h 3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055" h="34334">
                    <a:moveTo>
                      <a:pt x="1094" y="34782"/>
                    </a:moveTo>
                    <a:lnTo>
                      <a:pt x="66150" y="448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9C0A5E49-3B57-3242-B5BE-20CE9FE3531D}"/>
                  </a:ext>
                </a:extLst>
              </p:cNvPr>
              <p:cNvSpPr/>
              <p:nvPr/>
            </p:nvSpPr>
            <p:spPr>
              <a:xfrm>
                <a:off x="7425299" y="2027569"/>
                <a:ext cx="33002" cy="77482"/>
              </a:xfrm>
              <a:custGeom>
                <a:avLst/>
                <a:gdLst>
                  <a:gd name="connsiteX0" fmla="*/ 34097 w 33002"/>
                  <a:gd name="connsiteY0" fmla="*/ 77930 h 77482"/>
                  <a:gd name="connsiteX1" fmla="*/ 1094 w 33002"/>
                  <a:gd name="connsiteY1" fmla="*/ 448 h 77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02" h="77482">
                    <a:moveTo>
                      <a:pt x="34097" y="77930"/>
                    </a:moveTo>
                    <a:lnTo>
                      <a:pt x="1094" y="4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5BAEB3EB-B059-5A4B-8CD4-FD9C74A4B9A4}"/>
                  </a:ext>
                </a:extLst>
              </p:cNvPr>
              <p:cNvSpPr/>
              <p:nvPr/>
            </p:nvSpPr>
            <p:spPr>
              <a:xfrm>
                <a:off x="7378518" y="1910897"/>
                <a:ext cx="59300" cy="42817"/>
              </a:xfrm>
              <a:custGeom>
                <a:avLst/>
                <a:gdLst>
                  <a:gd name="connsiteX0" fmla="*/ 1094 w 59300"/>
                  <a:gd name="connsiteY0" fmla="*/ 43264 h 42817"/>
                  <a:gd name="connsiteX1" fmla="*/ 60394 w 59300"/>
                  <a:gd name="connsiteY1" fmla="*/ 447 h 4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300" h="42817">
                    <a:moveTo>
                      <a:pt x="1094" y="43264"/>
                    </a:moveTo>
                    <a:lnTo>
                      <a:pt x="60394" y="44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3AA9BCEF-B4DC-744C-B4FD-C02EDB79A0AA}"/>
                  </a:ext>
                </a:extLst>
              </p:cNvPr>
              <p:cNvSpPr/>
              <p:nvPr/>
            </p:nvSpPr>
            <p:spPr>
              <a:xfrm>
                <a:off x="7378518" y="1953714"/>
                <a:ext cx="46781" cy="73855"/>
              </a:xfrm>
              <a:custGeom>
                <a:avLst/>
                <a:gdLst>
                  <a:gd name="connsiteX0" fmla="*/ 47876 w 46781"/>
                  <a:gd name="connsiteY0" fmla="*/ 74303 h 73855"/>
                  <a:gd name="connsiteX1" fmla="*/ 1094 w 46781"/>
                  <a:gd name="connsiteY1" fmla="*/ 448 h 7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781" h="73855">
                    <a:moveTo>
                      <a:pt x="47876" y="74303"/>
                    </a:moveTo>
                    <a:lnTo>
                      <a:pt x="1094" y="4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A636C2DB-656B-A24C-A9AD-8EF750C77781}"/>
                  </a:ext>
                </a:extLst>
              </p:cNvPr>
              <p:cNvSpPr/>
              <p:nvPr/>
            </p:nvSpPr>
            <p:spPr>
              <a:xfrm>
                <a:off x="7322137" y="1836202"/>
                <a:ext cx="55304" cy="48234"/>
              </a:xfrm>
              <a:custGeom>
                <a:avLst/>
                <a:gdLst>
                  <a:gd name="connsiteX0" fmla="*/ 1094 w 55304"/>
                  <a:gd name="connsiteY0" fmla="*/ 48681 h 48234"/>
                  <a:gd name="connsiteX1" fmla="*/ 56398 w 55304"/>
                  <a:gd name="connsiteY1" fmla="*/ 447 h 4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304" h="48234">
                    <a:moveTo>
                      <a:pt x="1094" y="48681"/>
                    </a:moveTo>
                    <a:lnTo>
                      <a:pt x="56398" y="44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ABE3F78B-B614-E147-B98C-8328D876834D}"/>
                  </a:ext>
                </a:extLst>
              </p:cNvPr>
              <p:cNvSpPr/>
              <p:nvPr/>
            </p:nvSpPr>
            <p:spPr>
              <a:xfrm>
                <a:off x="7322137" y="1884436"/>
                <a:ext cx="56380" cy="69277"/>
              </a:xfrm>
              <a:custGeom>
                <a:avLst/>
                <a:gdLst>
                  <a:gd name="connsiteX0" fmla="*/ 57474 w 56380"/>
                  <a:gd name="connsiteY0" fmla="*/ 69725 h 69277"/>
                  <a:gd name="connsiteX1" fmla="*/ 1094 w 56380"/>
                  <a:gd name="connsiteY1" fmla="*/ 447 h 6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380" h="69277">
                    <a:moveTo>
                      <a:pt x="57474" y="69725"/>
                    </a:moveTo>
                    <a:lnTo>
                      <a:pt x="1094" y="44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3C1A44E7-8ABA-D64C-BD97-6F471CBB6D1D}"/>
                  </a:ext>
                </a:extLst>
              </p:cNvPr>
              <p:cNvSpPr/>
              <p:nvPr/>
            </p:nvSpPr>
            <p:spPr>
              <a:xfrm>
                <a:off x="7260653" y="1767821"/>
                <a:ext cx="55771" cy="54086"/>
              </a:xfrm>
              <a:custGeom>
                <a:avLst/>
                <a:gdLst>
                  <a:gd name="connsiteX0" fmla="*/ 1093 w 55771"/>
                  <a:gd name="connsiteY0" fmla="*/ 54533 h 54086"/>
                  <a:gd name="connsiteX1" fmla="*/ 56865 w 55771"/>
                  <a:gd name="connsiteY1" fmla="*/ 446 h 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771" h="54086">
                    <a:moveTo>
                      <a:pt x="1093" y="54533"/>
                    </a:moveTo>
                    <a:lnTo>
                      <a:pt x="56865" y="44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C691956-BBF8-C14D-ADA0-20C6681B67C9}"/>
                  </a:ext>
                </a:extLst>
              </p:cNvPr>
              <p:cNvSpPr/>
              <p:nvPr/>
            </p:nvSpPr>
            <p:spPr>
              <a:xfrm>
                <a:off x="7260653" y="1821908"/>
                <a:ext cx="61484" cy="62527"/>
              </a:xfrm>
              <a:custGeom>
                <a:avLst/>
                <a:gdLst>
                  <a:gd name="connsiteX0" fmla="*/ 62578 w 61484"/>
                  <a:gd name="connsiteY0" fmla="*/ 62974 h 62527"/>
                  <a:gd name="connsiteX1" fmla="*/ 1093 w 61484"/>
                  <a:gd name="connsiteY1" fmla="*/ 447 h 6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484" h="62527">
                    <a:moveTo>
                      <a:pt x="62578" y="62974"/>
                    </a:moveTo>
                    <a:lnTo>
                      <a:pt x="1093" y="44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508715EF-6B77-7E45-88AC-FFC1634A2C88}"/>
                  </a:ext>
                </a:extLst>
              </p:cNvPr>
              <p:cNvSpPr/>
              <p:nvPr/>
            </p:nvSpPr>
            <p:spPr>
              <a:xfrm>
                <a:off x="7184302" y="1782928"/>
                <a:ext cx="76350" cy="38979"/>
              </a:xfrm>
              <a:custGeom>
                <a:avLst/>
                <a:gdLst>
                  <a:gd name="connsiteX0" fmla="*/ 77443 w 76350"/>
                  <a:gd name="connsiteY0" fmla="*/ 39426 h 38979"/>
                  <a:gd name="connsiteX1" fmla="*/ 1093 w 76350"/>
                  <a:gd name="connsiteY1" fmla="*/ 446 h 3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350" h="38979">
                    <a:moveTo>
                      <a:pt x="77443" y="39426"/>
                    </a:moveTo>
                    <a:lnTo>
                      <a:pt x="1093" y="44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1EEDE96D-587E-C44C-B074-2D92C71AA55B}"/>
                  </a:ext>
                </a:extLst>
              </p:cNvPr>
              <p:cNvSpPr/>
              <p:nvPr/>
            </p:nvSpPr>
            <p:spPr>
              <a:xfrm>
                <a:off x="7184302" y="1704732"/>
                <a:ext cx="14330" cy="78196"/>
              </a:xfrm>
              <a:custGeom>
                <a:avLst/>
                <a:gdLst>
                  <a:gd name="connsiteX0" fmla="*/ 1093 w 14330"/>
                  <a:gd name="connsiteY0" fmla="*/ 78642 h 78196"/>
                  <a:gd name="connsiteX1" fmla="*/ 15423 w 14330"/>
                  <a:gd name="connsiteY1" fmla="*/ 446 h 7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330" h="78196">
                    <a:moveTo>
                      <a:pt x="1093" y="78642"/>
                    </a:moveTo>
                    <a:lnTo>
                      <a:pt x="15423" y="44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7AD8CBD7-572D-CF4C-889A-3DA26536E81C}"/>
                  </a:ext>
                </a:extLst>
              </p:cNvPr>
              <p:cNvSpPr/>
              <p:nvPr/>
            </p:nvSpPr>
            <p:spPr>
              <a:xfrm>
                <a:off x="7198632" y="1690801"/>
                <a:ext cx="78314" cy="13931"/>
              </a:xfrm>
              <a:custGeom>
                <a:avLst/>
                <a:gdLst>
                  <a:gd name="connsiteX0" fmla="*/ 1093 w 78314"/>
                  <a:gd name="connsiteY0" fmla="*/ 14377 h 13931"/>
                  <a:gd name="connsiteX1" fmla="*/ 79407 w 78314"/>
                  <a:gd name="connsiteY1" fmla="*/ 446 h 1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314" h="13931">
                    <a:moveTo>
                      <a:pt x="1093" y="14377"/>
                    </a:moveTo>
                    <a:lnTo>
                      <a:pt x="79407" y="44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E36ED105-E856-5148-8FC8-C1D44A5CBD79}"/>
                  </a:ext>
                </a:extLst>
              </p:cNvPr>
              <p:cNvSpPr/>
              <p:nvPr/>
            </p:nvSpPr>
            <p:spPr>
              <a:xfrm>
                <a:off x="7260653" y="1767821"/>
                <a:ext cx="55771" cy="54086"/>
              </a:xfrm>
              <a:custGeom>
                <a:avLst/>
                <a:gdLst>
                  <a:gd name="connsiteX0" fmla="*/ 56865 w 55771"/>
                  <a:gd name="connsiteY0" fmla="*/ 446 h 54086"/>
                  <a:gd name="connsiteX1" fmla="*/ 1093 w 55771"/>
                  <a:gd name="connsiteY1" fmla="*/ 54533 h 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771" h="54086">
                    <a:moveTo>
                      <a:pt x="56865" y="446"/>
                    </a:moveTo>
                    <a:lnTo>
                      <a:pt x="1093" y="5453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8537D5E7-E570-4546-9120-C567CE0D23E6}"/>
                  </a:ext>
                </a:extLst>
              </p:cNvPr>
              <p:cNvSpPr/>
              <p:nvPr/>
            </p:nvSpPr>
            <p:spPr>
              <a:xfrm>
                <a:off x="7276947" y="1690801"/>
                <a:ext cx="39477" cy="77020"/>
              </a:xfrm>
              <a:custGeom>
                <a:avLst/>
                <a:gdLst>
                  <a:gd name="connsiteX0" fmla="*/ 1093 w 39477"/>
                  <a:gd name="connsiteY0" fmla="*/ 446 h 77020"/>
                  <a:gd name="connsiteX1" fmla="*/ 40571 w 39477"/>
                  <a:gd name="connsiteY1" fmla="*/ 77466 h 77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477" h="77020">
                    <a:moveTo>
                      <a:pt x="1093" y="446"/>
                    </a:moveTo>
                    <a:lnTo>
                      <a:pt x="40571" y="7746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AFBA580-7BBF-B141-BA72-03F0EDFAFBA5}"/>
                  </a:ext>
                </a:extLst>
              </p:cNvPr>
              <p:cNvSpPr/>
              <p:nvPr/>
            </p:nvSpPr>
            <p:spPr>
              <a:xfrm>
                <a:off x="7322137" y="1836202"/>
                <a:ext cx="55304" cy="48234"/>
              </a:xfrm>
              <a:custGeom>
                <a:avLst/>
                <a:gdLst>
                  <a:gd name="connsiteX0" fmla="*/ 56398 w 55304"/>
                  <a:gd name="connsiteY0" fmla="*/ 447 h 48234"/>
                  <a:gd name="connsiteX1" fmla="*/ 1094 w 55304"/>
                  <a:gd name="connsiteY1" fmla="*/ 48681 h 4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304" h="48234">
                    <a:moveTo>
                      <a:pt x="56398" y="447"/>
                    </a:moveTo>
                    <a:lnTo>
                      <a:pt x="1094" y="4868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D68CA2E6-0FED-4D40-9306-753CDA252403}"/>
                  </a:ext>
                </a:extLst>
              </p:cNvPr>
              <p:cNvSpPr/>
              <p:nvPr/>
            </p:nvSpPr>
            <p:spPr>
              <a:xfrm>
                <a:off x="7316424" y="1767821"/>
                <a:ext cx="61017" cy="68380"/>
              </a:xfrm>
              <a:custGeom>
                <a:avLst/>
                <a:gdLst>
                  <a:gd name="connsiteX0" fmla="*/ 1094 w 61017"/>
                  <a:gd name="connsiteY0" fmla="*/ 446 h 68380"/>
                  <a:gd name="connsiteX1" fmla="*/ 62111 w 61017"/>
                  <a:gd name="connsiteY1" fmla="*/ 68827 h 68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017" h="68380">
                    <a:moveTo>
                      <a:pt x="1094" y="446"/>
                    </a:moveTo>
                    <a:lnTo>
                      <a:pt x="62111" y="6882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FFA6C965-272B-A04B-97DA-D747B39035FB}"/>
                  </a:ext>
                </a:extLst>
              </p:cNvPr>
              <p:cNvSpPr/>
              <p:nvPr/>
            </p:nvSpPr>
            <p:spPr>
              <a:xfrm>
                <a:off x="7378518" y="1910897"/>
                <a:ext cx="59300" cy="42817"/>
              </a:xfrm>
              <a:custGeom>
                <a:avLst/>
                <a:gdLst>
                  <a:gd name="connsiteX0" fmla="*/ 60394 w 59300"/>
                  <a:gd name="connsiteY0" fmla="*/ 447 h 42817"/>
                  <a:gd name="connsiteX1" fmla="*/ 1094 w 59300"/>
                  <a:gd name="connsiteY1" fmla="*/ 43264 h 4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300" h="42817">
                    <a:moveTo>
                      <a:pt x="60394" y="447"/>
                    </a:moveTo>
                    <a:lnTo>
                      <a:pt x="1094" y="4326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3DB53FD6-5E62-9C49-8A9A-844EEBB81A35}"/>
                  </a:ext>
                </a:extLst>
              </p:cNvPr>
              <p:cNvSpPr/>
              <p:nvPr/>
            </p:nvSpPr>
            <p:spPr>
              <a:xfrm>
                <a:off x="7377441" y="1836202"/>
                <a:ext cx="60376" cy="74695"/>
              </a:xfrm>
              <a:custGeom>
                <a:avLst/>
                <a:gdLst>
                  <a:gd name="connsiteX0" fmla="*/ 1094 w 60376"/>
                  <a:gd name="connsiteY0" fmla="*/ 447 h 74695"/>
                  <a:gd name="connsiteX1" fmla="*/ 61471 w 60376"/>
                  <a:gd name="connsiteY1" fmla="*/ 75142 h 7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76" h="74695">
                    <a:moveTo>
                      <a:pt x="1094" y="447"/>
                    </a:moveTo>
                    <a:lnTo>
                      <a:pt x="61471" y="7514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07AEF057-3B73-1F4B-895B-B21736151F7C}"/>
                  </a:ext>
                </a:extLst>
              </p:cNvPr>
              <p:cNvSpPr/>
              <p:nvPr/>
            </p:nvSpPr>
            <p:spPr>
              <a:xfrm>
                <a:off x="7425299" y="1993234"/>
                <a:ext cx="65055" cy="34334"/>
              </a:xfrm>
              <a:custGeom>
                <a:avLst/>
                <a:gdLst>
                  <a:gd name="connsiteX0" fmla="*/ 66150 w 65055"/>
                  <a:gd name="connsiteY0" fmla="*/ 448 h 34334"/>
                  <a:gd name="connsiteX1" fmla="*/ 1094 w 65055"/>
                  <a:gd name="connsiteY1" fmla="*/ 34782 h 3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055" h="34334">
                    <a:moveTo>
                      <a:pt x="66150" y="448"/>
                    </a:moveTo>
                    <a:lnTo>
                      <a:pt x="1094" y="34782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187AA613-CE6B-7345-9BD1-74E76088C52D}"/>
                  </a:ext>
                </a:extLst>
              </p:cNvPr>
              <p:cNvSpPr/>
              <p:nvPr/>
            </p:nvSpPr>
            <p:spPr>
              <a:xfrm>
                <a:off x="7437818" y="1910897"/>
                <a:ext cx="52536" cy="82337"/>
              </a:xfrm>
              <a:custGeom>
                <a:avLst/>
                <a:gdLst>
                  <a:gd name="connsiteX0" fmla="*/ 1094 w 52536"/>
                  <a:gd name="connsiteY0" fmla="*/ 447 h 82337"/>
                  <a:gd name="connsiteX1" fmla="*/ 53631 w 52536"/>
                  <a:gd name="connsiteY1" fmla="*/ 82785 h 82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536" h="82337">
                    <a:moveTo>
                      <a:pt x="1094" y="447"/>
                    </a:moveTo>
                    <a:lnTo>
                      <a:pt x="53631" y="8278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C6F378EE-CFED-6D4C-BDB3-C9257EF8B233}"/>
                  </a:ext>
                </a:extLst>
              </p:cNvPr>
              <p:cNvSpPr/>
              <p:nvPr/>
            </p:nvSpPr>
            <p:spPr>
              <a:xfrm>
                <a:off x="7458302" y="2082858"/>
                <a:ext cx="70626" cy="22193"/>
              </a:xfrm>
              <a:custGeom>
                <a:avLst/>
                <a:gdLst>
                  <a:gd name="connsiteX0" fmla="*/ 71721 w 70626"/>
                  <a:gd name="connsiteY0" fmla="*/ 448 h 22193"/>
                  <a:gd name="connsiteX1" fmla="*/ 1095 w 70626"/>
                  <a:gd name="connsiteY1" fmla="*/ 22641 h 2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626" h="22193">
                    <a:moveTo>
                      <a:pt x="71721" y="448"/>
                    </a:moveTo>
                    <a:lnTo>
                      <a:pt x="1095" y="2264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BCD1CEB9-B803-F04A-BB4E-596DFB21E0C1}"/>
                  </a:ext>
                </a:extLst>
              </p:cNvPr>
              <p:cNvSpPr/>
              <p:nvPr/>
            </p:nvSpPr>
            <p:spPr>
              <a:xfrm>
                <a:off x="7490354" y="1993234"/>
                <a:ext cx="38574" cy="89623"/>
              </a:xfrm>
              <a:custGeom>
                <a:avLst/>
                <a:gdLst>
                  <a:gd name="connsiteX0" fmla="*/ 1095 w 38574"/>
                  <a:gd name="connsiteY0" fmla="*/ 448 h 89623"/>
                  <a:gd name="connsiteX1" fmla="*/ 39669 w 38574"/>
                  <a:gd name="connsiteY1" fmla="*/ 90071 h 89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74" h="89623">
                    <a:moveTo>
                      <a:pt x="1095" y="448"/>
                    </a:moveTo>
                    <a:lnTo>
                      <a:pt x="39669" y="9007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6587922B-B0A6-1147-AD63-8A7843A4531E}"/>
                  </a:ext>
                </a:extLst>
              </p:cNvPr>
              <p:cNvSpPr/>
              <p:nvPr/>
            </p:nvSpPr>
            <p:spPr>
              <a:xfrm>
                <a:off x="7469061" y="2181447"/>
                <a:ext cx="79511" cy="2498"/>
              </a:xfrm>
              <a:custGeom>
                <a:avLst/>
                <a:gdLst>
                  <a:gd name="connsiteX0" fmla="*/ 80606 w 79511"/>
                  <a:gd name="connsiteY0" fmla="*/ 449 h 2498"/>
                  <a:gd name="connsiteX1" fmla="*/ 1095 w 79511"/>
                  <a:gd name="connsiteY1" fmla="*/ 2947 h 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11" h="2498">
                    <a:moveTo>
                      <a:pt x="80606" y="449"/>
                    </a:moveTo>
                    <a:lnTo>
                      <a:pt x="1095" y="294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35E86EBF-605A-964D-BF70-11F3F575B6EC}"/>
                  </a:ext>
                </a:extLst>
              </p:cNvPr>
              <p:cNvSpPr/>
              <p:nvPr/>
            </p:nvSpPr>
            <p:spPr>
              <a:xfrm>
                <a:off x="7528929" y="2082858"/>
                <a:ext cx="19644" cy="98589"/>
              </a:xfrm>
              <a:custGeom>
                <a:avLst/>
                <a:gdLst>
                  <a:gd name="connsiteX0" fmla="*/ 1095 w 19644"/>
                  <a:gd name="connsiteY0" fmla="*/ 448 h 98589"/>
                  <a:gd name="connsiteX1" fmla="*/ 20739 w 19644"/>
                  <a:gd name="connsiteY1" fmla="*/ 99037 h 9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644" h="98589">
                    <a:moveTo>
                      <a:pt x="1095" y="448"/>
                    </a:moveTo>
                    <a:lnTo>
                      <a:pt x="20739" y="9903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4F6D5CC7-EA8B-EB44-B0B0-D3BF11853B89}"/>
                  </a:ext>
                </a:extLst>
              </p:cNvPr>
              <p:cNvSpPr/>
              <p:nvPr/>
            </p:nvSpPr>
            <p:spPr>
              <a:xfrm>
                <a:off x="7548573" y="2181447"/>
                <a:ext cx="56191" cy="148303"/>
              </a:xfrm>
              <a:custGeom>
                <a:avLst/>
                <a:gdLst>
                  <a:gd name="connsiteX0" fmla="*/ 1095 w 56191"/>
                  <a:gd name="connsiteY0" fmla="*/ 449 h 148303"/>
                  <a:gd name="connsiteX1" fmla="*/ 57287 w 56191"/>
                  <a:gd name="connsiteY1" fmla="*/ 148753 h 148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191" h="148303">
                    <a:moveTo>
                      <a:pt x="1095" y="449"/>
                    </a:moveTo>
                    <a:lnTo>
                      <a:pt x="57287" y="14875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BC9D7080-6BC2-9E4E-B33F-E53FB11C4AAD}"/>
                  </a:ext>
                </a:extLst>
              </p:cNvPr>
              <p:cNvSpPr/>
              <p:nvPr/>
            </p:nvSpPr>
            <p:spPr>
              <a:xfrm>
                <a:off x="7625296" y="2476616"/>
                <a:ext cx="33475" cy="79036"/>
              </a:xfrm>
              <a:custGeom>
                <a:avLst/>
                <a:gdLst>
                  <a:gd name="connsiteX0" fmla="*/ 34571 w 33475"/>
                  <a:gd name="connsiteY0" fmla="*/ 451 h 79036"/>
                  <a:gd name="connsiteX1" fmla="*/ 1095 w 33475"/>
                  <a:gd name="connsiteY1" fmla="*/ 79487 h 7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75" h="79036">
                    <a:moveTo>
                      <a:pt x="34571" y="451"/>
                    </a:moveTo>
                    <a:lnTo>
                      <a:pt x="1095" y="7948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DAC80931-ED87-A040-91AB-A0601E6F1592}"/>
                  </a:ext>
                </a:extLst>
              </p:cNvPr>
              <p:cNvSpPr/>
              <p:nvPr/>
            </p:nvSpPr>
            <p:spPr>
              <a:xfrm>
                <a:off x="7604764" y="2329751"/>
                <a:ext cx="54007" cy="146865"/>
              </a:xfrm>
              <a:custGeom>
                <a:avLst/>
                <a:gdLst>
                  <a:gd name="connsiteX0" fmla="*/ 1095 w 54007"/>
                  <a:gd name="connsiteY0" fmla="*/ 450 h 146865"/>
                  <a:gd name="connsiteX1" fmla="*/ 55102 w 54007"/>
                  <a:gd name="connsiteY1" fmla="*/ 147315 h 14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007" h="146865">
                    <a:moveTo>
                      <a:pt x="1095" y="450"/>
                    </a:moveTo>
                    <a:lnTo>
                      <a:pt x="55102" y="14731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909A06A2-B678-984B-873A-FD5782864621}"/>
                  </a:ext>
                </a:extLst>
              </p:cNvPr>
              <p:cNvSpPr/>
              <p:nvPr/>
            </p:nvSpPr>
            <p:spPr>
              <a:xfrm>
                <a:off x="7698265" y="2525595"/>
                <a:ext cx="40191" cy="63294"/>
              </a:xfrm>
              <a:custGeom>
                <a:avLst/>
                <a:gdLst>
                  <a:gd name="connsiteX0" fmla="*/ 41287 w 40191"/>
                  <a:gd name="connsiteY0" fmla="*/ 451 h 63294"/>
                  <a:gd name="connsiteX1" fmla="*/ 1096 w 40191"/>
                  <a:gd name="connsiteY1" fmla="*/ 63746 h 6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91" h="63294">
                    <a:moveTo>
                      <a:pt x="41287" y="451"/>
                    </a:moveTo>
                    <a:lnTo>
                      <a:pt x="1096" y="6374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6B267DA3-7F12-674D-90BD-3CEC32C376A0}"/>
                  </a:ext>
                </a:extLst>
              </p:cNvPr>
              <p:cNvSpPr/>
              <p:nvPr/>
            </p:nvSpPr>
            <p:spPr>
              <a:xfrm>
                <a:off x="7658771" y="2476616"/>
                <a:ext cx="79684" cy="48979"/>
              </a:xfrm>
              <a:custGeom>
                <a:avLst/>
                <a:gdLst>
                  <a:gd name="connsiteX0" fmla="*/ 1096 w 79684"/>
                  <a:gd name="connsiteY0" fmla="*/ 451 h 48979"/>
                  <a:gd name="connsiteX1" fmla="*/ 80781 w 79684"/>
                  <a:gd name="connsiteY1" fmla="*/ 49430 h 4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684" h="48979">
                    <a:moveTo>
                      <a:pt x="1096" y="451"/>
                    </a:moveTo>
                    <a:lnTo>
                      <a:pt x="80781" y="4943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 612">
                <a:extLst>
                  <a:ext uri="{FF2B5EF4-FFF2-40B4-BE49-F238E27FC236}">
                    <a16:creationId xmlns:a16="http://schemas.microsoft.com/office/drawing/2014/main" id="{9B1B1C52-0BA3-4F47-8BAB-47900B7FB354}"/>
                  </a:ext>
                </a:extLst>
              </p:cNvPr>
              <p:cNvSpPr/>
              <p:nvPr/>
            </p:nvSpPr>
            <p:spPr>
              <a:xfrm>
                <a:off x="7768812" y="2578675"/>
                <a:ext cx="44943" cy="60115"/>
              </a:xfrm>
              <a:custGeom>
                <a:avLst/>
                <a:gdLst>
                  <a:gd name="connsiteX0" fmla="*/ 46040 w 44943"/>
                  <a:gd name="connsiteY0" fmla="*/ 451 h 60115"/>
                  <a:gd name="connsiteX1" fmla="*/ 1096 w 44943"/>
                  <a:gd name="connsiteY1" fmla="*/ 60567 h 6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43" h="60115">
                    <a:moveTo>
                      <a:pt x="46040" y="451"/>
                    </a:moveTo>
                    <a:lnTo>
                      <a:pt x="1096" y="6056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 613">
                <a:extLst>
                  <a:ext uri="{FF2B5EF4-FFF2-40B4-BE49-F238E27FC236}">
                    <a16:creationId xmlns:a16="http://schemas.microsoft.com/office/drawing/2014/main" id="{671157A2-50BE-AE4C-8ABD-07882ABC6A99}"/>
                  </a:ext>
                </a:extLst>
              </p:cNvPr>
              <p:cNvSpPr/>
              <p:nvPr/>
            </p:nvSpPr>
            <p:spPr>
              <a:xfrm>
                <a:off x="7738456" y="2525595"/>
                <a:ext cx="75300" cy="53079"/>
              </a:xfrm>
              <a:custGeom>
                <a:avLst/>
                <a:gdLst>
                  <a:gd name="connsiteX0" fmla="*/ 1096 w 75300"/>
                  <a:gd name="connsiteY0" fmla="*/ 451 h 53079"/>
                  <a:gd name="connsiteX1" fmla="*/ 76396 w 75300"/>
                  <a:gd name="connsiteY1" fmla="*/ 53530 h 5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300" h="53079">
                    <a:moveTo>
                      <a:pt x="1096" y="451"/>
                    </a:moveTo>
                    <a:lnTo>
                      <a:pt x="76396" y="5353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 614">
                <a:extLst>
                  <a:ext uri="{FF2B5EF4-FFF2-40B4-BE49-F238E27FC236}">
                    <a16:creationId xmlns:a16="http://schemas.microsoft.com/office/drawing/2014/main" id="{7BF95093-61F1-3B4F-838B-89750DD9E037}"/>
                  </a:ext>
                </a:extLst>
              </p:cNvPr>
              <p:cNvSpPr/>
              <p:nvPr/>
            </p:nvSpPr>
            <p:spPr>
              <a:xfrm>
                <a:off x="7835811" y="2633209"/>
                <a:ext cx="49023" cy="60332"/>
              </a:xfrm>
              <a:custGeom>
                <a:avLst/>
                <a:gdLst>
                  <a:gd name="connsiteX0" fmla="*/ 50121 w 49023"/>
                  <a:gd name="connsiteY0" fmla="*/ 452 h 60332"/>
                  <a:gd name="connsiteX1" fmla="*/ 1097 w 49023"/>
                  <a:gd name="connsiteY1" fmla="*/ 60784 h 6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023" h="60332">
                    <a:moveTo>
                      <a:pt x="50121" y="452"/>
                    </a:moveTo>
                    <a:lnTo>
                      <a:pt x="1097" y="6078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8AACEB2C-2C4E-2F4B-B60B-47AE429D2C92}"/>
                  </a:ext>
                </a:extLst>
              </p:cNvPr>
              <p:cNvSpPr/>
              <p:nvPr/>
            </p:nvSpPr>
            <p:spPr>
              <a:xfrm>
                <a:off x="7813756" y="2578675"/>
                <a:ext cx="71078" cy="54534"/>
              </a:xfrm>
              <a:custGeom>
                <a:avLst/>
                <a:gdLst>
                  <a:gd name="connsiteX0" fmla="*/ 1097 w 71078"/>
                  <a:gd name="connsiteY0" fmla="*/ 451 h 54534"/>
                  <a:gd name="connsiteX1" fmla="*/ 72175 w 71078"/>
                  <a:gd name="connsiteY1" fmla="*/ 54986 h 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78" h="54534">
                    <a:moveTo>
                      <a:pt x="1097" y="451"/>
                    </a:moveTo>
                    <a:lnTo>
                      <a:pt x="72175" y="5498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6067F6EE-BD94-4D4E-A0EF-6C5D3FC22760}"/>
                  </a:ext>
                </a:extLst>
              </p:cNvPr>
              <p:cNvSpPr/>
              <p:nvPr/>
            </p:nvSpPr>
            <p:spPr>
              <a:xfrm>
                <a:off x="7884834" y="2633209"/>
                <a:ext cx="82420" cy="15279"/>
              </a:xfrm>
              <a:custGeom>
                <a:avLst/>
                <a:gdLst>
                  <a:gd name="connsiteX0" fmla="*/ 1097 w 82420"/>
                  <a:gd name="connsiteY0" fmla="*/ 452 h 15279"/>
                  <a:gd name="connsiteX1" fmla="*/ 83518 w 82420"/>
                  <a:gd name="connsiteY1" fmla="*/ 15731 h 1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420" h="15279">
                    <a:moveTo>
                      <a:pt x="1097" y="452"/>
                    </a:moveTo>
                    <a:lnTo>
                      <a:pt x="83518" y="1573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FDC06E3C-9AB2-404B-9311-F911B366BA3D}"/>
                  </a:ext>
                </a:extLst>
              </p:cNvPr>
              <p:cNvSpPr/>
              <p:nvPr/>
            </p:nvSpPr>
            <p:spPr>
              <a:xfrm>
                <a:off x="7967255" y="2648488"/>
                <a:ext cx="26349" cy="73563"/>
              </a:xfrm>
              <a:custGeom>
                <a:avLst/>
                <a:gdLst>
                  <a:gd name="connsiteX0" fmla="*/ 1098 w 26349"/>
                  <a:gd name="connsiteY0" fmla="*/ 452 h 73563"/>
                  <a:gd name="connsiteX1" fmla="*/ 27447 w 26349"/>
                  <a:gd name="connsiteY1" fmla="*/ 74015 h 7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349" h="73563">
                    <a:moveTo>
                      <a:pt x="1098" y="452"/>
                    </a:moveTo>
                    <a:lnTo>
                      <a:pt x="27447" y="7401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C5FD6DF4-12E3-DC44-B0BE-90E6402CB9DF}"/>
                  </a:ext>
                </a:extLst>
              </p:cNvPr>
              <p:cNvSpPr/>
              <p:nvPr/>
            </p:nvSpPr>
            <p:spPr>
              <a:xfrm>
                <a:off x="7943819" y="2722051"/>
                <a:ext cx="49785" cy="60686"/>
              </a:xfrm>
              <a:custGeom>
                <a:avLst/>
                <a:gdLst>
                  <a:gd name="connsiteX0" fmla="*/ 50883 w 49785"/>
                  <a:gd name="connsiteY0" fmla="*/ 452 h 60686"/>
                  <a:gd name="connsiteX1" fmla="*/ 1098 w 49785"/>
                  <a:gd name="connsiteY1" fmla="*/ 61138 h 60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785" h="60686">
                    <a:moveTo>
                      <a:pt x="50883" y="452"/>
                    </a:moveTo>
                    <a:lnTo>
                      <a:pt x="1098" y="6113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9698FF70-CA07-1340-9457-9D9BAD35913E}"/>
                  </a:ext>
                </a:extLst>
              </p:cNvPr>
              <p:cNvSpPr/>
              <p:nvPr/>
            </p:nvSpPr>
            <p:spPr>
              <a:xfrm>
                <a:off x="7866030" y="2771435"/>
                <a:ext cx="77789" cy="11302"/>
              </a:xfrm>
              <a:custGeom>
                <a:avLst/>
                <a:gdLst>
                  <a:gd name="connsiteX0" fmla="*/ 78886 w 77789"/>
                  <a:gd name="connsiteY0" fmla="*/ 11755 h 11302"/>
                  <a:gd name="connsiteX1" fmla="*/ 1097 w 77789"/>
                  <a:gd name="connsiteY1" fmla="*/ 452 h 1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789" h="11302">
                    <a:moveTo>
                      <a:pt x="78886" y="11755"/>
                    </a:moveTo>
                    <a:lnTo>
                      <a:pt x="1097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9FD8FB78-A1E4-484C-BB88-863692EF8B06}"/>
                  </a:ext>
                </a:extLst>
              </p:cNvPr>
              <p:cNvSpPr/>
              <p:nvPr/>
            </p:nvSpPr>
            <p:spPr>
              <a:xfrm>
                <a:off x="7835811" y="2633209"/>
                <a:ext cx="49023" cy="60332"/>
              </a:xfrm>
              <a:custGeom>
                <a:avLst/>
                <a:gdLst>
                  <a:gd name="connsiteX0" fmla="*/ 1097 w 49023"/>
                  <a:gd name="connsiteY0" fmla="*/ 60784 h 60332"/>
                  <a:gd name="connsiteX1" fmla="*/ 50121 w 49023"/>
                  <a:gd name="connsiteY1" fmla="*/ 452 h 6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023" h="60332">
                    <a:moveTo>
                      <a:pt x="1097" y="60784"/>
                    </a:moveTo>
                    <a:lnTo>
                      <a:pt x="50121" y="452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6B40E155-B1AB-2F4C-A5BD-6BE93F3CE186}"/>
                  </a:ext>
                </a:extLst>
              </p:cNvPr>
              <p:cNvSpPr/>
              <p:nvPr/>
            </p:nvSpPr>
            <p:spPr>
              <a:xfrm>
                <a:off x="7835811" y="2693541"/>
                <a:ext cx="30219" cy="77893"/>
              </a:xfrm>
              <a:custGeom>
                <a:avLst/>
                <a:gdLst>
                  <a:gd name="connsiteX0" fmla="*/ 31316 w 30219"/>
                  <a:gd name="connsiteY0" fmla="*/ 78346 h 77893"/>
                  <a:gd name="connsiteX1" fmla="*/ 1097 w 30219"/>
                  <a:gd name="connsiteY1" fmla="*/ 452 h 7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19" h="77893">
                    <a:moveTo>
                      <a:pt x="31316" y="78346"/>
                    </a:moveTo>
                    <a:lnTo>
                      <a:pt x="1097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 622">
                <a:extLst>
                  <a:ext uri="{FF2B5EF4-FFF2-40B4-BE49-F238E27FC236}">
                    <a16:creationId xmlns:a16="http://schemas.microsoft.com/office/drawing/2014/main" id="{DEAD98F5-944A-4340-B48B-6CB95DE65359}"/>
                  </a:ext>
                </a:extLst>
              </p:cNvPr>
              <p:cNvSpPr/>
              <p:nvPr/>
            </p:nvSpPr>
            <p:spPr>
              <a:xfrm>
                <a:off x="7768812" y="2578675"/>
                <a:ext cx="44943" cy="60115"/>
              </a:xfrm>
              <a:custGeom>
                <a:avLst/>
                <a:gdLst>
                  <a:gd name="connsiteX0" fmla="*/ 1096 w 44943"/>
                  <a:gd name="connsiteY0" fmla="*/ 60567 h 60115"/>
                  <a:gd name="connsiteX1" fmla="*/ 46040 w 44943"/>
                  <a:gd name="connsiteY1" fmla="*/ 451 h 6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43" h="60115">
                    <a:moveTo>
                      <a:pt x="1096" y="60567"/>
                    </a:moveTo>
                    <a:lnTo>
                      <a:pt x="46040" y="45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1221F72E-EDAA-3F43-8B63-E73334D771EB}"/>
                  </a:ext>
                </a:extLst>
              </p:cNvPr>
              <p:cNvSpPr/>
              <p:nvPr/>
            </p:nvSpPr>
            <p:spPr>
              <a:xfrm>
                <a:off x="7768812" y="2638790"/>
                <a:ext cx="66998" cy="54750"/>
              </a:xfrm>
              <a:custGeom>
                <a:avLst/>
                <a:gdLst>
                  <a:gd name="connsiteX0" fmla="*/ 68095 w 66998"/>
                  <a:gd name="connsiteY0" fmla="*/ 55203 h 54750"/>
                  <a:gd name="connsiteX1" fmla="*/ 1097 w 66998"/>
                  <a:gd name="connsiteY1" fmla="*/ 452 h 5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998" h="54750">
                    <a:moveTo>
                      <a:pt x="68095" y="55203"/>
                    </a:moveTo>
                    <a:lnTo>
                      <a:pt x="1097" y="4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9F72B2B5-9067-D54E-A90A-639883DE92CB}"/>
                  </a:ext>
                </a:extLst>
              </p:cNvPr>
              <p:cNvSpPr/>
              <p:nvPr/>
            </p:nvSpPr>
            <p:spPr>
              <a:xfrm>
                <a:off x="7698265" y="2525595"/>
                <a:ext cx="40191" cy="63294"/>
              </a:xfrm>
              <a:custGeom>
                <a:avLst/>
                <a:gdLst>
                  <a:gd name="connsiteX0" fmla="*/ 1096 w 40191"/>
                  <a:gd name="connsiteY0" fmla="*/ 63746 h 63294"/>
                  <a:gd name="connsiteX1" fmla="*/ 41287 w 40191"/>
                  <a:gd name="connsiteY1" fmla="*/ 451 h 6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91" h="63294">
                    <a:moveTo>
                      <a:pt x="1096" y="63746"/>
                    </a:moveTo>
                    <a:lnTo>
                      <a:pt x="41287" y="45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4DA689D2-B891-044C-BBEC-E5D4B17B79B0}"/>
                  </a:ext>
                </a:extLst>
              </p:cNvPr>
              <p:cNvSpPr/>
              <p:nvPr/>
            </p:nvSpPr>
            <p:spPr>
              <a:xfrm>
                <a:off x="7698265" y="2588890"/>
                <a:ext cx="70547" cy="49899"/>
              </a:xfrm>
              <a:custGeom>
                <a:avLst/>
                <a:gdLst>
                  <a:gd name="connsiteX0" fmla="*/ 71644 w 70547"/>
                  <a:gd name="connsiteY0" fmla="*/ 50351 h 49899"/>
                  <a:gd name="connsiteX1" fmla="*/ 1096 w 70547"/>
                  <a:gd name="connsiteY1" fmla="*/ 451 h 49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547" h="49899">
                    <a:moveTo>
                      <a:pt x="71644" y="50351"/>
                    </a:moveTo>
                    <a:lnTo>
                      <a:pt x="1096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6C31099A-1810-1D44-AEAC-E6AD24D77249}"/>
                  </a:ext>
                </a:extLst>
              </p:cNvPr>
              <p:cNvSpPr/>
              <p:nvPr/>
            </p:nvSpPr>
            <p:spPr>
              <a:xfrm>
                <a:off x="7625296" y="2476616"/>
                <a:ext cx="33475" cy="79036"/>
              </a:xfrm>
              <a:custGeom>
                <a:avLst/>
                <a:gdLst>
                  <a:gd name="connsiteX0" fmla="*/ 1095 w 33475"/>
                  <a:gd name="connsiteY0" fmla="*/ 79487 h 79036"/>
                  <a:gd name="connsiteX1" fmla="*/ 34571 w 33475"/>
                  <a:gd name="connsiteY1" fmla="*/ 451 h 7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75" h="79036">
                    <a:moveTo>
                      <a:pt x="1095" y="79487"/>
                    </a:moveTo>
                    <a:lnTo>
                      <a:pt x="34571" y="451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2F7C621A-0507-D64A-96AC-A31ECE21F5C0}"/>
                  </a:ext>
                </a:extLst>
              </p:cNvPr>
              <p:cNvSpPr/>
              <p:nvPr/>
            </p:nvSpPr>
            <p:spPr>
              <a:xfrm>
                <a:off x="7625296" y="2555652"/>
                <a:ext cx="72968" cy="33238"/>
              </a:xfrm>
              <a:custGeom>
                <a:avLst/>
                <a:gdLst>
                  <a:gd name="connsiteX0" fmla="*/ 74064 w 72968"/>
                  <a:gd name="connsiteY0" fmla="*/ 33690 h 33238"/>
                  <a:gd name="connsiteX1" fmla="*/ 1096 w 72968"/>
                  <a:gd name="connsiteY1" fmla="*/ 451 h 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968" h="33238">
                    <a:moveTo>
                      <a:pt x="74064" y="33690"/>
                    </a:moveTo>
                    <a:lnTo>
                      <a:pt x="1096" y="45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CD9A5583-4572-CB4B-8271-F3200829D7EC}"/>
                  </a:ext>
                </a:extLst>
              </p:cNvPr>
              <p:cNvSpPr/>
              <p:nvPr/>
            </p:nvSpPr>
            <p:spPr>
              <a:xfrm>
                <a:off x="7552207" y="2555652"/>
                <a:ext cx="73089" cy="104062"/>
              </a:xfrm>
              <a:custGeom>
                <a:avLst/>
                <a:gdLst>
                  <a:gd name="connsiteX0" fmla="*/ 74184 w 73089"/>
                  <a:gd name="connsiteY0" fmla="*/ 451 h 104062"/>
                  <a:gd name="connsiteX1" fmla="*/ 1095 w 73089"/>
                  <a:gd name="connsiteY1" fmla="*/ 104514 h 104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089" h="104062">
                    <a:moveTo>
                      <a:pt x="74184" y="451"/>
                    </a:moveTo>
                    <a:lnTo>
                      <a:pt x="1095" y="10451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12A13B73-4D76-314B-8CCC-249597523B9F}"/>
                  </a:ext>
                </a:extLst>
              </p:cNvPr>
              <p:cNvSpPr/>
              <p:nvPr/>
            </p:nvSpPr>
            <p:spPr>
              <a:xfrm>
                <a:off x="7481228" y="2659714"/>
                <a:ext cx="70978" cy="113222"/>
              </a:xfrm>
              <a:custGeom>
                <a:avLst/>
                <a:gdLst>
                  <a:gd name="connsiteX0" fmla="*/ 72073 w 70978"/>
                  <a:gd name="connsiteY0" fmla="*/ 452 h 113222"/>
                  <a:gd name="connsiteX1" fmla="*/ 1095 w 70978"/>
                  <a:gd name="connsiteY1" fmla="*/ 113675 h 113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978" h="113222">
                    <a:moveTo>
                      <a:pt x="72073" y="452"/>
                    </a:moveTo>
                    <a:lnTo>
                      <a:pt x="1095" y="11367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E997114F-0F4C-544C-B006-5099099CD6F5}"/>
                  </a:ext>
                </a:extLst>
              </p:cNvPr>
              <p:cNvSpPr/>
              <p:nvPr/>
            </p:nvSpPr>
            <p:spPr>
              <a:xfrm>
                <a:off x="7422311" y="2772937"/>
                <a:ext cx="58916" cy="108963"/>
              </a:xfrm>
              <a:custGeom>
                <a:avLst/>
                <a:gdLst>
                  <a:gd name="connsiteX0" fmla="*/ 60011 w 58916"/>
                  <a:gd name="connsiteY0" fmla="*/ 453 h 108963"/>
                  <a:gd name="connsiteX1" fmla="*/ 1094 w 58916"/>
                  <a:gd name="connsiteY1" fmla="*/ 109416 h 108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916" h="108963">
                    <a:moveTo>
                      <a:pt x="60011" y="453"/>
                    </a:moveTo>
                    <a:lnTo>
                      <a:pt x="1094" y="10941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6CE4559A-5ABF-534A-AAC1-112180C9D590}"/>
                  </a:ext>
                </a:extLst>
              </p:cNvPr>
              <p:cNvSpPr/>
              <p:nvPr/>
            </p:nvSpPr>
            <p:spPr>
              <a:xfrm>
                <a:off x="7363799" y="2881900"/>
                <a:ext cx="58512" cy="111217"/>
              </a:xfrm>
              <a:custGeom>
                <a:avLst/>
                <a:gdLst>
                  <a:gd name="connsiteX0" fmla="*/ 59606 w 58512"/>
                  <a:gd name="connsiteY0" fmla="*/ 453 h 111217"/>
                  <a:gd name="connsiteX1" fmla="*/ 1094 w 58512"/>
                  <a:gd name="connsiteY1" fmla="*/ 111671 h 11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12" h="111217">
                    <a:moveTo>
                      <a:pt x="59606" y="453"/>
                    </a:moveTo>
                    <a:lnTo>
                      <a:pt x="1094" y="11167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49CAB98A-B138-4943-9A62-FF4D19DF35A5}"/>
                  </a:ext>
                </a:extLst>
              </p:cNvPr>
              <p:cNvSpPr/>
              <p:nvPr/>
            </p:nvSpPr>
            <p:spPr>
              <a:xfrm>
                <a:off x="7304504" y="2993118"/>
                <a:ext cx="59294" cy="109230"/>
              </a:xfrm>
              <a:custGeom>
                <a:avLst/>
                <a:gdLst>
                  <a:gd name="connsiteX0" fmla="*/ 60388 w 59294"/>
                  <a:gd name="connsiteY0" fmla="*/ 454 h 109230"/>
                  <a:gd name="connsiteX1" fmla="*/ 1094 w 59294"/>
                  <a:gd name="connsiteY1" fmla="*/ 109685 h 10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294" h="109230">
                    <a:moveTo>
                      <a:pt x="60388" y="454"/>
                    </a:moveTo>
                    <a:lnTo>
                      <a:pt x="1094" y="10968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91E408F8-0CD1-D94C-AEB5-A186EF8B76DF}"/>
                  </a:ext>
                </a:extLst>
              </p:cNvPr>
              <p:cNvSpPr/>
              <p:nvPr/>
            </p:nvSpPr>
            <p:spPr>
              <a:xfrm>
                <a:off x="7243539" y="3102348"/>
                <a:ext cx="60964" cy="107627"/>
              </a:xfrm>
              <a:custGeom>
                <a:avLst/>
                <a:gdLst>
                  <a:gd name="connsiteX0" fmla="*/ 62058 w 60964"/>
                  <a:gd name="connsiteY0" fmla="*/ 455 h 107627"/>
                  <a:gd name="connsiteX1" fmla="*/ 1093 w 60964"/>
                  <a:gd name="connsiteY1" fmla="*/ 108083 h 10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4" h="107627">
                    <a:moveTo>
                      <a:pt x="62058" y="455"/>
                    </a:moveTo>
                    <a:lnTo>
                      <a:pt x="1093" y="10808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AA861507-2B1A-0949-8449-BDE44DABDCA9}"/>
                  </a:ext>
                </a:extLst>
              </p:cNvPr>
              <p:cNvSpPr/>
              <p:nvPr/>
            </p:nvSpPr>
            <p:spPr>
              <a:xfrm>
                <a:off x="7180784" y="3209976"/>
                <a:ext cx="62755" cy="105255"/>
              </a:xfrm>
              <a:custGeom>
                <a:avLst/>
                <a:gdLst>
                  <a:gd name="connsiteX0" fmla="*/ 63848 w 62755"/>
                  <a:gd name="connsiteY0" fmla="*/ 455 h 105255"/>
                  <a:gd name="connsiteX1" fmla="*/ 1093 w 62755"/>
                  <a:gd name="connsiteY1" fmla="*/ 105711 h 1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755" h="105255">
                    <a:moveTo>
                      <a:pt x="63848" y="455"/>
                    </a:moveTo>
                    <a:lnTo>
                      <a:pt x="1093" y="10571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FA2CB411-D721-6845-AADC-A0FB5A7EB546}"/>
                  </a:ext>
                </a:extLst>
              </p:cNvPr>
              <p:cNvSpPr/>
              <p:nvPr/>
            </p:nvSpPr>
            <p:spPr>
              <a:xfrm>
                <a:off x="7116191" y="3315232"/>
                <a:ext cx="64593" cy="102165"/>
              </a:xfrm>
              <a:custGeom>
                <a:avLst/>
                <a:gdLst>
                  <a:gd name="connsiteX0" fmla="*/ 65686 w 64593"/>
                  <a:gd name="connsiteY0" fmla="*/ 456 h 102165"/>
                  <a:gd name="connsiteX1" fmla="*/ 1092 w 64593"/>
                  <a:gd name="connsiteY1" fmla="*/ 102621 h 10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593" h="102165">
                    <a:moveTo>
                      <a:pt x="65686" y="456"/>
                    </a:moveTo>
                    <a:lnTo>
                      <a:pt x="1092" y="102621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 636">
                <a:extLst>
                  <a:ext uri="{FF2B5EF4-FFF2-40B4-BE49-F238E27FC236}">
                    <a16:creationId xmlns:a16="http://schemas.microsoft.com/office/drawing/2014/main" id="{6080EE57-C814-1741-A6AD-D514E0278D62}"/>
                  </a:ext>
                </a:extLst>
              </p:cNvPr>
              <p:cNvSpPr/>
              <p:nvPr/>
            </p:nvSpPr>
            <p:spPr>
              <a:xfrm>
                <a:off x="7048410" y="3417397"/>
                <a:ext cx="67780" cy="100123"/>
              </a:xfrm>
              <a:custGeom>
                <a:avLst/>
                <a:gdLst>
                  <a:gd name="connsiteX0" fmla="*/ 68873 w 67780"/>
                  <a:gd name="connsiteY0" fmla="*/ 457 h 100123"/>
                  <a:gd name="connsiteX1" fmla="*/ 1092 w 67780"/>
                  <a:gd name="connsiteY1" fmla="*/ 100580 h 10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780" h="100123">
                    <a:moveTo>
                      <a:pt x="68873" y="457"/>
                    </a:moveTo>
                    <a:lnTo>
                      <a:pt x="1092" y="10058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B2AAFDF0-9143-1B48-8901-0D1D0D680794}"/>
                  </a:ext>
                </a:extLst>
              </p:cNvPr>
              <p:cNvSpPr/>
              <p:nvPr/>
            </p:nvSpPr>
            <p:spPr>
              <a:xfrm>
                <a:off x="6977274" y="3517520"/>
                <a:ext cx="71135" cy="98124"/>
              </a:xfrm>
              <a:custGeom>
                <a:avLst/>
                <a:gdLst>
                  <a:gd name="connsiteX0" fmla="*/ 72227 w 71135"/>
                  <a:gd name="connsiteY0" fmla="*/ 457 h 98124"/>
                  <a:gd name="connsiteX1" fmla="*/ 1092 w 71135"/>
                  <a:gd name="connsiteY1" fmla="*/ 98582 h 9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135" h="98124">
                    <a:moveTo>
                      <a:pt x="72227" y="457"/>
                    </a:moveTo>
                    <a:lnTo>
                      <a:pt x="1092" y="9858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80DDD460-F479-A94F-AA4D-3E118C9C3A61}"/>
                  </a:ext>
                </a:extLst>
              </p:cNvPr>
              <p:cNvSpPr/>
              <p:nvPr/>
            </p:nvSpPr>
            <p:spPr>
              <a:xfrm>
                <a:off x="6902011" y="3615645"/>
                <a:ext cx="75263" cy="95990"/>
              </a:xfrm>
              <a:custGeom>
                <a:avLst/>
                <a:gdLst>
                  <a:gd name="connsiteX0" fmla="*/ 76354 w 75263"/>
                  <a:gd name="connsiteY0" fmla="*/ 458 h 95990"/>
                  <a:gd name="connsiteX1" fmla="*/ 1091 w 75263"/>
                  <a:gd name="connsiteY1" fmla="*/ 96448 h 9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263" h="95990">
                    <a:moveTo>
                      <a:pt x="76354" y="458"/>
                    </a:moveTo>
                    <a:lnTo>
                      <a:pt x="1091" y="964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D6DA3520-58F0-0943-A90A-AD36E63D4160}"/>
                  </a:ext>
                </a:extLst>
              </p:cNvPr>
              <p:cNvSpPr/>
              <p:nvPr/>
            </p:nvSpPr>
            <p:spPr>
              <a:xfrm>
                <a:off x="6826590" y="3711635"/>
                <a:ext cx="75420" cy="87014"/>
              </a:xfrm>
              <a:custGeom>
                <a:avLst/>
                <a:gdLst>
                  <a:gd name="connsiteX0" fmla="*/ 76511 w 75420"/>
                  <a:gd name="connsiteY0" fmla="*/ 459 h 87014"/>
                  <a:gd name="connsiteX1" fmla="*/ 1091 w 75420"/>
                  <a:gd name="connsiteY1" fmla="*/ 87473 h 8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420" h="87014">
                    <a:moveTo>
                      <a:pt x="76511" y="459"/>
                    </a:moveTo>
                    <a:lnTo>
                      <a:pt x="1091" y="8747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CFA5D9A5-38E2-7A43-8FDC-D724FDE37DE7}"/>
                  </a:ext>
                </a:extLst>
              </p:cNvPr>
              <p:cNvSpPr/>
              <p:nvPr/>
            </p:nvSpPr>
            <p:spPr>
              <a:xfrm>
                <a:off x="6744532" y="3798650"/>
                <a:ext cx="82058" cy="80526"/>
              </a:xfrm>
              <a:custGeom>
                <a:avLst/>
                <a:gdLst>
                  <a:gd name="connsiteX0" fmla="*/ 83148 w 82058"/>
                  <a:gd name="connsiteY0" fmla="*/ 459 h 80526"/>
                  <a:gd name="connsiteX1" fmla="*/ 1090 w 82058"/>
                  <a:gd name="connsiteY1" fmla="*/ 80986 h 8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58" h="80526">
                    <a:moveTo>
                      <a:pt x="83148" y="459"/>
                    </a:moveTo>
                    <a:lnTo>
                      <a:pt x="1090" y="8098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7FD46E6E-685B-094F-94E3-11A7EFCC9FDF}"/>
                  </a:ext>
                </a:extLst>
              </p:cNvPr>
              <p:cNvSpPr/>
              <p:nvPr/>
            </p:nvSpPr>
            <p:spPr>
              <a:xfrm>
                <a:off x="6655406" y="3879176"/>
                <a:ext cx="89126" cy="80920"/>
              </a:xfrm>
              <a:custGeom>
                <a:avLst/>
                <a:gdLst>
                  <a:gd name="connsiteX0" fmla="*/ 90216 w 89126"/>
                  <a:gd name="connsiteY0" fmla="*/ 460 h 80920"/>
                  <a:gd name="connsiteX1" fmla="*/ 1090 w 89126"/>
                  <a:gd name="connsiteY1" fmla="*/ 81380 h 8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126" h="80920">
                    <a:moveTo>
                      <a:pt x="90216" y="460"/>
                    </a:moveTo>
                    <a:lnTo>
                      <a:pt x="1090" y="8138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2CAD70AE-B3F0-BF41-87DC-15FF3CBE4B53}"/>
                  </a:ext>
                </a:extLst>
              </p:cNvPr>
              <p:cNvSpPr/>
              <p:nvPr/>
            </p:nvSpPr>
            <p:spPr>
              <a:xfrm>
                <a:off x="6564820" y="3960097"/>
                <a:ext cx="90585" cy="78385"/>
              </a:xfrm>
              <a:custGeom>
                <a:avLst/>
                <a:gdLst>
                  <a:gd name="connsiteX0" fmla="*/ 91675 w 90585"/>
                  <a:gd name="connsiteY0" fmla="*/ 460 h 78385"/>
                  <a:gd name="connsiteX1" fmla="*/ 1089 w 90585"/>
                  <a:gd name="connsiteY1" fmla="*/ 78845 h 78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585" h="78385">
                    <a:moveTo>
                      <a:pt x="91675" y="460"/>
                    </a:moveTo>
                    <a:lnTo>
                      <a:pt x="1089" y="7884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5060AC5F-DD41-9441-9F15-6AE45D35E763}"/>
                  </a:ext>
                </a:extLst>
              </p:cNvPr>
              <p:cNvSpPr/>
              <p:nvPr/>
            </p:nvSpPr>
            <p:spPr>
              <a:xfrm>
                <a:off x="6473294" y="4038482"/>
                <a:ext cx="91525" cy="79372"/>
              </a:xfrm>
              <a:custGeom>
                <a:avLst/>
                <a:gdLst>
                  <a:gd name="connsiteX0" fmla="*/ 92614 w 91525"/>
                  <a:gd name="connsiteY0" fmla="*/ 461 h 79372"/>
                  <a:gd name="connsiteX1" fmla="*/ 1088 w 91525"/>
                  <a:gd name="connsiteY1" fmla="*/ 79833 h 79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525" h="79372">
                    <a:moveTo>
                      <a:pt x="92614" y="461"/>
                    </a:moveTo>
                    <a:lnTo>
                      <a:pt x="1088" y="7983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 644">
                <a:extLst>
                  <a:ext uri="{FF2B5EF4-FFF2-40B4-BE49-F238E27FC236}">
                    <a16:creationId xmlns:a16="http://schemas.microsoft.com/office/drawing/2014/main" id="{476739EE-3C0C-3F4B-A654-5B4026743DD7}"/>
                  </a:ext>
                </a:extLst>
              </p:cNvPr>
              <p:cNvSpPr/>
              <p:nvPr/>
            </p:nvSpPr>
            <p:spPr>
              <a:xfrm>
                <a:off x="6383717" y="4117854"/>
                <a:ext cx="89577" cy="88190"/>
              </a:xfrm>
              <a:custGeom>
                <a:avLst/>
                <a:gdLst>
                  <a:gd name="connsiteX0" fmla="*/ 90666 w 89577"/>
                  <a:gd name="connsiteY0" fmla="*/ 461 h 88190"/>
                  <a:gd name="connsiteX1" fmla="*/ 1088 w 89577"/>
                  <a:gd name="connsiteY1" fmla="*/ 88652 h 8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577" h="88190">
                    <a:moveTo>
                      <a:pt x="90666" y="461"/>
                    </a:moveTo>
                    <a:lnTo>
                      <a:pt x="1088" y="886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25A65ECE-5539-5B42-842D-0D86C1133409}"/>
                  </a:ext>
                </a:extLst>
              </p:cNvPr>
              <p:cNvSpPr/>
              <p:nvPr/>
            </p:nvSpPr>
            <p:spPr>
              <a:xfrm>
                <a:off x="6298639" y="4206045"/>
                <a:ext cx="85077" cy="99518"/>
              </a:xfrm>
              <a:custGeom>
                <a:avLst/>
                <a:gdLst>
                  <a:gd name="connsiteX0" fmla="*/ 86165 w 85077"/>
                  <a:gd name="connsiteY0" fmla="*/ 462 h 99518"/>
                  <a:gd name="connsiteX1" fmla="*/ 1087 w 85077"/>
                  <a:gd name="connsiteY1" fmla="*/ 99980 h 99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077" h="99518">
                    <a:moveTo>
                      <a:pt x="86165" y="462"/>
                    </a:moveTo>
                    <a:lnTo>
                      <a:pt x="1087" y="9998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4849CFF0-4F4F-AD41-85F6-056C00FA8F36}"/>
                  </a:ext>
                </a:extLst>
              </p:cNvPr>
              <p:cNvSpPr/>
              <p:nvPr/>
            </p:nvSpPr>
            <p:spPr>
              <a:xfrm>
                <a:off x="6160342" y="4401701"/>
                <a:ext cx="71330" cy="41205"/>
              </a:xfrm>
              <a:custGeom>
                <a:avLst/>
                <a:gdLst>
                  <a:gd name="connsiteX0" fmla="*/ 72417 w 71330"/>
                  <a:gd name="connsiteY0" fmla="*/ 463 h 41205"/>
                  <a:gd name="connsiteX1" fmla="*/ 1086 w 71330"/>
                  <a:gd name="connsiteY1" fmla="*/ 41668 h 4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30" h="41205">
                    <a:moveTo>
                      <a:pt x="72417" y="463"/>
                    </a:moveTo>
                    <a:lnTo>
                      <a:pt x="1086" y="41668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1A200E98-7BF8-144C-AC45-656C23CEA072}"/>
                  </a:ext>
                </a:extLst>
              </p:cNvPr>
              <p:cNvSpPr/>
              <p:nvPr/>
            </p:nvSpPr>
            <p:spPr>
              <a:xfrm>
                <a:off x="6231672" y="4305563"/>
                <a:ext cx="66966" cy="96137"/>
              </a:xfrm>
              <a:custGeom>
                <a:avLst/>
                <a:gdLst>
                  <a:gd name="connsiteX0" fmla="*/ 68054 w 66966"/>
                  <a:gd name="connsiteY0" fmla="*/ 462 h 96137"/>
                  <a:gd name="connsiteX1" fmla="*/ 1087 w 66966"/>
                  <a:gd name="connsiteY1" fmla="*/ 96600 h 9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966" h="96137">
                    <a:moveTo>
                      <a:pt x="68054" y="462"/>
                    </a:moveTo>
                    <a:lnTo>
                      <a:pt x="1087" y="9660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1E264FD4-7966-604A-AC48-9BDDC8284F14}"/>
                  </a:ext>
                </a:extLst>
              </p:cNvPr>
              <p:cNvSpPr/>
              <p:nvPr/>
            </p:nvSpPr>
            <p:spPr>
              <a:xfrm>
                <a:off x="6207087" y="4474632"/>
                <a:ext cx="63143" cy="42722"/>
              </a:xfrm>
              <a:custGeom>
                <a:avLst/>
                <a:gdLst>
                  <a:gd name="connsiteX0" fmla="*/ 64231 w 63143"/>
                  <a:gd name="connsiteY0" fmla="*/ 463 h 42722"/>
                  <a:gd name="connsiteX1" fmla="*/ 1087 w 63143"/>
                  <a:gd name="connsiteY1" fmla="*/ 43186 h 4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143" h="42722">
                    <a:moveTo>
                      <a:pt x="64231" y="463"/>
                    </a:moveTo>
                    <a:lnTo>
                      <a:pt x="1087" y="4318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E3F2D50F-2A7A-1C45-AA72-64C8FC24ACF4}"/>
                  </a:ext>
                </a:extLst>
              </p:cNvPr>
              <p:cNvSpPr/>
              <p:nvPr/>
            </p:nvSpPr>
            <p:spPr>
              <a:xfrm>
                <a:off x="6231672" y="4401701"/>
                <a:ext cx="38558" cy="72931"/>
              </a:xfrm>
              <a:custGeom>
                <a:avLst/>
                <a:gdLst>
                  <a:gd name="connsiteX0" fmla="*/ 1087 w 38558"/>
                  <a:gd name="connsiteY0" fmla="*/ 463 h 72931"/>
                  <a:gd name="connsiteX1" fmla="*/ 39645 w 38558"/>
                  <a:gd name="connsiteY1" fmla="*/ 73394 h 72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58" h="72931">
                    <a:moveTo>
                      <a:pt x="1087" y="463"/>
                    </a:moveTo>
                    <a:lnTo>
                      <a:pt x="39645" y="7339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60160526-621D-3C46-ADE8-F1F743133F58}"/>
                  </a:ext>
                </a:extLst>
              </p:cNvPr>
              <p:cNvSpPr/>
              <p:nvPr/>
            </p:nvSpPr>
            <p:spPr>
              <a:xfrm>
                <a:off x="6265862" y="4540304"/>
                <a:ext cx="54253" cy="51121"/>
              </a:xfrm>
              <a:custGeom>
                <a:avLst/>
                <a:gdLst>
                  <a:gd name="connsiteX0" fmla="*/ 55341 w 54253"/>
                  <a:gd name="connsiteY0" fmla="*/ 464 h 51121"/>
                  <a:gd name="connsiteX1" fmla="*/ 1087 w 54253"/>
                  <a:gd name="connsiteY1" fmla="*/ 51585 h 5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53" h="51121">
                    <a:moveTo>
                      <a:pt x="55341" y="464"/>
                    </a:moveTo>
                    <a:lnTo>
                      <a:pt x="1087" y="51585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08BC9F43-7466-E14A-BC83-599F6CB7881D}"/>
                  </a:ext>
                </a:extLst>
              </p:cNvPr>
              <p:cNvSpPr/>
              <p:nvPr/>
            </p:nvSpPr>
            <p:spPr>
              <a:xfrm>
                <a:off x="6270231" y="4474632"/>
                <a:ext cx="49884" cy="65671"/>
              </a:xfrm>
              <a:custGeom>
                <a:avLst/>
                <a:gdLst>
                  <a:gd name="connsiteX0" fmla="*/ 1087 w 49884"/>
                  <a:gd name="connsiteY0" fmla="*/ 463 h 65671"/>
                  <a:gd name="connsiteX1" fmla="*/ 50972 w 49884"/>
                  <a:gd name="connsiteY1" fmla="*/ 66135 h 65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84" h="65671">
                    <a:moveTo>
                      <a:pt x="1087" y="463"/>
                    </a:moveTo>
                    <a:lnTo>
                      <a:pt x="50972" y="6613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 652">
                <a:extLst>
                  <a:ext uri="{FF2B5EF4-FFF2-40B4-BE49-F238E27FC236}">
                    <a16:creationId xmlns:a16="http://schemas.microsoft.com/office/drawing/2014/main" id="{A60B047D-8150-7646-8094-EEFF297F7A21}"/>
                  </a:ext>
                </a:extLst>
              </p:cNvPr>
              <p:cNvSpPr/>
              <p:nvPr/>
            </p:nvSpPr>
            <p:spPr>
              <a:xfrm>
                <a:off x="6339933" y="4596328"/>
                <a:ext cx="43594" cy="59309"/>
              </a:xfrm>
              <a:custGeom>
                <a:avLst/>
                <a:gdLst>
                  <a:gd name="connsiteX0" fmla="*/ 44682 w 43594"/>
                  <a:gd name="connsiteY0" fmla="*/ 464 h 59309"/>
                  <a:gd name="connsiteX1" fmla="*/ 1087 w 43594"/>
                  <a:gd name="connsiteY1" fmla="*/ 59774 h 5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94" h="59309">
                    <a:moveTo>
                      <a:pt x="44682" y="464"/>
                    </a:moveTo>
                    <a:lnTo>
                      <a:pt x="1087" y="5977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09B11E8A-17F6-BA41-BD01-ED9D7A059E62}"/>
                  </a:ext>
                </a:extLst>
              </p:cNvPr>
              <p:cNvSpPr/>
              <p:nvPr/>
            </p:nvSpPr>
            <p:spPr>
              <a:xfrm>
                <a:off x="6320116" y="4540304"/>
                <a:ext cx="63411" cy="56023"/>
              </a:xfrm>
              <a:custGeom>
                <a:avLst/>
                <a:gdLst>
                  <a:gd name="connsiteX0" fmla="*/ 1087 w 63411"/>
                  <a:gd name="connsiteY0" fmla="*/ 464 h 56023"/>
                  <a:gd name="connsiteX1" fmla="*/ 64499 w 63411"/>
                  <a:gd name="connsiteY1" fmla="*/ 56488 h 5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11" h="56023">
                    <a:moveTo>
                      <a:pt x="1087" y="464"/>
                    </a:moveTo>
                    <a:lnTo>
                      <a:pt x="64499" y="5648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2629571A-CCA4-9443-9F3F-3A88B21281E5}"/>
                  </a:ext>
                </a:extLst>
              </p:cNvPr>
              <p:cNvSpPr/>
              <p:nvPr/>
            </p:nvSpPr>
            <p:spPr>
              <a:xfrm>
                <a:off x="6423126" y="4643323"/>
                <a:ext cx="35329" cy="63498"/>
              </a:xfrm>
              <a:custGeom>
                <a:avLst/>
                <a:gdLst>
                  <a:gd name="connsiteX0" fmla="*/ 36417 w 35329"/>
                  <a:gd name="connsiteY0" fmla="*/ 464 h 63498"/>
                  <a:gd name="connsiteX1" fmla="*/ 1088 w 35329"/>
                  <a:gd name="connsiteY1" fmla="*/ 63963 h 63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29" h="63498">
                    <a:moveTo>
                      <a:pt x="36417" y="464"/>
                    </a:moveTo>
                    <a:lnTo>
                      <a:pt x="1088" y="6396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68B931A9-5561-BB44-86FB-5A1B672542E7}"/>
                  </a:ext>
                </a:extLst>
              </p:cNvPr>
              <p:cNvSpPr/>
              <p:nvPr/>
            </p:nvSpPr>
            <p:spPr>
              <a:xfrm>
                <a:off x="6383527" y="4596328"/>
                <a:ext cx="74927" cy="46995"/>
              </a:xfrm>
              <a:custGeom>
                <a:avLst/>
                <a:gdLst>
                  <a:gd name="connsiteX0" fmla="*/ 1088 w 74927"/>
                  <a:gd name="connsiteY0" fmla="*/ 464 h 46995"/>
                  <a:gd name="connsiteX1" fmla="*/ 76015 w 74927"/>
                  <a:gd name="connsiteY1" fmla="*/ 47459 h 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927" h="46995">
                    <a:moveTo>
                      <a:pt x="1088" y="464"/>
                    </a:moveTo>
                    <a:lnTo>
                      <a:pt x="76015" y="4745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350D1AF0-16EC-FE47-A3F8-E9BD2F4C8519}"/>
                  </a:ext>
                </a:extLst>
              </p:cNvPr>
              <p:cNvSpPr/>
              <p:nvPr/>
            </p:nvSpPr>
            <p:spPr>
              <a:xfrm>
                <a:off x="6508482" y="4685998"/>
                <a:ext cx="32803" cy="63698"/>
              </a:xfrm>
              <a:custGeom>
                <a:avLst/>
                <a:gdLst>
                  <a:gd name="connsiteX0" fmla="*/ 33892 w 32803"/>
                  <a:gd name="connsiteY0" fmla="*/ 465 h 63698"/>
                  <a:gd name="connsiteX1" fmla="*/ 1088 w 32803"/>
                  <a:gd name="connsiteY1" fmla="*/ 64163 h 63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03" h="63698">
                    <a:moveTo>
                      <a:pt x="33892" y="465"/>
                    </a:moveTo>
                    <a:lnTo>
                      <a:pt x="1088" y="6416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D5BC6AC8-5B78-934C-A6A5-573825C9D93A}"/>
                  </a:ext>
                </a:extLst>
              </p:cNvPr>
              <p:cNvSpPr/>
              <p:nvPr/>
            </p:nvSpPr>
            <p:spPr>
              <a:xfrm>
                <a:off x="6458455" y="4643323"/>
                <a:ext cx="82830" cy="42675"/>
              </a:xfrm>
              <a:custGeom>
                <a:avLst/>
                <a:gdLst>
                  <a:gd name="connsiteX0" fmla="*/ 1088 w 82830"/>
                  <a:gd name="connsiteY0" fmla="*/ 464 h 42675"/>
                  <a:gd name="connsiteX1" fmla="*/ 83918 w 82830"/>
                  <a:gd name="connsiteY1" fmla="*/ 43140 h 4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830" h="42675">
                    <a:moveTo>
                      <a:pt x="1088" y="464"/>
                    </a:moveTo>
                    <a:lnTo>
                      <a:pt x="83918" y="4314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05C92AA-22C6-5C4F-B98C-EF1F4F8229D4}"/>
                  </a:ext>
                </a:extLst>
              </p:cNvPr>
              <p:cNvSpPr/>
              <p:nvPr/>
            </p:nvSpPr>
            <p:spPr>
              <a:xfrm>
                <a:off x="6590120" y="4726254"/>
                <a:ext cx="35565" cy="67955"/>
              </a:xfrm>
              <a:custGeom>
                <a:avLst/>
                <a:gdLst>
                  <a:gd name="connsiteX0" fmla="*/ 36654 w 35565"/>
                  <a:gd name="connsiteY0" fmla="*/ 465 h 67955"/>
                  <a:gd name="connsiteX1" fmla="*/ 1089 w 35565"/>
                  <a:gd name="connsiteY1" fmla="*/ 68420 h 67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65" h="67955">
                    <a:moveTo>
                      <a:pt x="36654" y="465"/>
                    </a:moveTo>
                    <a:lnTo>
                      <a:pt x="1089" y="68420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72477C20-E3BC-E94F-9684-7B81F45993B3}"/>
                  </a:ext>
                </a:extLst>
              </p:cNvPr>
              <p:cNvSpPr/>
              <p:nvPr/>
            </p:nvSpPr>
            <p:spPr>
              <a:xfrm>
                <a:off x="6541285" y="4685998"/>
                <a:ext cx="84400" cy="40255"/>
              </a:xfrm>
              <a:custGeom>
                <a:avLst/>
                <a:gdLst>
                  <a:gd name="connsiteX0" fmla="*/ 1089 w 84400"/>
                  <a:gd name="connsiteY0" fmla="*/ 464 h 40255"/>
                  <a:gd name="connsiteX1" fmla="*/ 85489 w 84400"/>
                  <a:gd name="connsiteY1" fmla="*/ 40720 h 4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400" h="40255">
                    <a:moveTo>
                      <a:pt x="1089" y="464"/>
                    </a:moveTo>
                    <a:lnTo>
                      <a:pt x="85489" y="4072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389A1812-B308-A547-A169-1EF45908C776}"/>
                  </a:ext>
                </a:extLst>
              </p:cNvPr>
              <p:cNvSpPr/>
              <p:nvPr/>
            </p:nvSpPr>
            <p:spPr>
              <a:xfrm>
                <a:off x="6625685" y="4702260"/>
                <a:ext cx="79432" cy="23993"/>
              </a:xfrm>
              <a:custGeom>
                <a:avLst/>
                <a:gdLst>
                  <a:gd name="connsiteX0" fmla="*/ 1089 w 79432"/>
                  <a:gd name="connsiteY0" fmla="*/ 24458 h 23993"/>
                  <a:gd name="connsiteX1" fmla="*/ 80522 w 79432"/>
                  <a:gd name="connsiteY1" fmla="*/ 465 h 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432" h="23993">
                    <a:moveTo>
                      <a:pt x="1089" y="24458"/>
                    </a:moveTo>
                    <a:lnTo>
                      <a:pt x="80522" y="46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 661">
                <a:extLst>
                  <a:ext uri="{FF2B5EF4-FFF2-40B4-BE49-F238E27FC236}">
                    <a16:creationId xmlns:a16="http://schemas.microsoft.com/office/drawing/2014/main" id="{726F84E8-043A-A84D-9555-1D3517D21742}"/>
                  </a:ext>
                </a:extLst>
              </p:cNvPr>
              <p:cNvSpPr/>
              <p:nvPr/>
            </p:nvSpPr>
            <p:spPr>
              <a:xfrm>
                <a:off x="6705118" y="4702260"/>
                <a:ext cx="70820" cy="32744"/>
              </a:xfrm>
              <a:custGeom>
                <a:avLst/>
                <a:gdLst>
                  <a:gd name="connsiteX0" fmla="*/ 1090 w 70820"/>
                  <a:gd name="connsiteY0" fmla="*/ 465 h 32744"/>
                  <a:gd name="connsiteX1" fmla="*/ 71911 w 70820"/>
                  <a:gd name="connsiteY1" fmla="*/ 33209 h 3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20" h="32744">
                    <a:moveTo>
                      <a:pt x="1090" y="465"/>
                    </a:moveTo>
                    <a:lnTo>
                      <a:pt x="71911" y="3320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4D4DEAC9-AF37-E247-8527-B1C2F8E32C14}"/>
                  </a:ext>
                </a:extLst>
              </p:cNvPr>
              <p:cNvSpPr/>
              <p:nvPr/>
            </p:nvSpPr>
            <p:spPr>
              <a:xfrm>
                <a:off x="6775939" y="4735004"/>
                <a:ext cx="23598" cy="74579"/>
              </a:xfrm>
              <a:custGeom>
                <a:avLst/>
                <a:gdLst>
                  <a:gd name="connsiteX0" fmla="*/ 1090 w 23598"/>
                  <a:gd name="connsiteY0" fmla="*/ 465 h 74579"/>
                  <a:gd name="connsiteX1" fmla="*/ 24688 w 23598"/>
                  <a:gd name="connsiteY1" fmla="*/ 75044 h 74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598" h="74579">
                    <a:moveTo>
                      <a:pt x="1090" y="465"/>
                    </a:moveTo>
                    <a:lnTo>
                      <a:pt x="24688" y="7504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 663">
                <a:extLst>
                  <a:ext uri="{FF2B5EF4-FFF2-40B4-BE49-F238E27FC236}">
                    <a16:creationId xmlns:a16="http://schemas.microsoft.com/office/drawing/2014/main" id="{1D216EAE-9652-E24E-88E2-E734D6CB883B}"/>
                  </a:ext>
                </a:extLst>
              </p:cNvPr>
              <p:cNvSpPr/>
              <p:nvPr/>
            </p:nvSpPr>
            <p:spPr>
              <a:xfrm>
                <a:off x="6694568" y="4885911"/>
                <a:ext cx="72207" cy="25836"/>
              </a:xfrm>
              <a:custGeom>
                <a:avLst/>
                <a:gdLst>
                  <a:gd name="connsiteX0" fmla="*/ 73297 w 72207"/>
                  <a:gd name="connsiteY0" fmla="*/ 466 h 25836"/>
                  <a:gd name="connsiteX1" fmla="*/ 1090 w 72207"/>
                  <a:gd name="connsiteY1" fmla="*/ 26302 h 2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07" h="25836">
                    <a:moveTo>
                      <a:pt x="73297" y="466"/>
                    </a:moveTo>
                    <a:lnTo>
                      <a:pt x="1090" y="26302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 664">
                <a:extLst>
                  <a:ext uri="{FF2B5EF4-FFF2-40B4-BE49-F238E27FC236}">
                    <a16:creationId xmlns:a16="http://schemas.microsoft.com/office/drawing/2014/main" id="{C6D3F11B-153C-054F-97B6-5E97B34A3379}"/>
                  </a:ext>
                </a:extLst>
              </p:cNvPr>
              <p:cNvSpPr/>
              <p:nvPr/>
            </p:nvSpPr>
            <p:spPr>
              <a:xfrm>
                <a:off x="6766775" y="4809584"/>
                <a:ext cx="32761" cy="76327"/>
              </a:xfrm>
              <a:custGeom>
                <a:avLst/>
                <a:gdLst>
                  <a:gd name="connsiteX0" fmla="*/ 33851 w 32761"/>
                  <a:gd name="connsiteY0" fmla="*/ 465 h 76327"/>
                  <a:gd name="connsiteX1" fmla="*/ 1090 w 32761"/>
                  <a:gd name="connsiteY1" fmla="*/ 76793 h 7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761" h="76327">
                    <a:moveTo>
                      <a:pt x="33851" y="465"/>
                    </a:moveTo>
                    <a:lnTo>
                      <a:pt x="1090" y="7679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 665">
                <a:extLst>
                  <a:ext uri="{FF2B5EF4-FFF2-40B4-BE49-F238E27FC236}">
                    <a16:creationId xmlns:a16="http://schemas.microsoft.com/office/drawing/2014/main" id="{3CD3CA1D-1EE7-AB48-BE2D-906DAEA45A12}"/>
                  </a:ext>
                </a:extLst>
              </p:cNvPr>
              <p:cNvSpPr/>
              <p:nvPr/>
            </p:nvSpPr>
            <p:spPr>
              <a:xfrm>
                <a:off x="6725077" y="4977603"/>
                <a:ext cx="69240" cy="19689"/>
              </a:xfrm>
              <a:custGeom>
                <a:avLst/>
                <a:gdLst>
                  <a:gd name="connsiteX0" fmla="*/ 70330 w 69240"/>
                  <a:gd name="connsiteY0" fmla="*/ 466 h 19689"/>
                  <a:gd name="connsiteX1" fmla="*/ 1090 w 69240"/>
                  <a:gd name="connsiteY1" fmla="*/ 20156 h 1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40" h="19689">
                    <a:moveTo>
                      <a:pt x="70330" y="466"/>
                    </a:moveTo>
                    <a:lnTo>
                      <a:pt x="1090" y="2015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 666">
                <a:extLst>
                  <a:ext uri="{FF2B5EF4-FFF2-40B4-BE49-F238E27FC236}">
                    <a16:creationId xmlns:a16="http://schemas.microsoft.com/office/drawing/2014/main" id="{243D2347-3DBC-F64E-9ADA-C1060FEFDBFB}"/>
                  </a:ext>
                </a:extLst>
              </p:cNvPr>
              <p:cNvSpPr/>
              <p:nvPr/>
            </p:nvSpPr>
            <p:spPr>
              <a:xfrm>
                <a:off x="6766775" y="4885911"/>
                <a:ext cx="27541" cy="91691"/>
              </a:xfrm>
              <a:custGeom>
                <a:avLst/>
                <a:gdLst>
                  <a:gd name="connsiteX0" fmla="*/ 1090 w 27541"/>
                  <a:gd name="connsiteY0" fmla="*/ 466 h 91691"/>
                  <a:gd name="connsiteX1" fmla="*/ 28632 w 27541"/>
                  <a:gd name="connsiteY1" fmla="*/ 92158 h 9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541" h="91691">
                    <a:moveTo>
                      <a:pt x="1090" y="466"/>
                    </a:moveTo>
                    <a:lnTo>
                      <a:pt x="28632" y="9215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 667">
                <a:extLst>
                  <a:ext uri="{FF2B5EF4-FFF2-40B4-BE49-F238E27FC236}">
                    <a16:creationId xmlns:a16="http://schemas.microsoft.com/office/drawing/2014/main" id="{51961252-6C43-9440-A7E4-71CB9DB4A036}"/>
                  </a:ext>
                </a:extLst>
              </p:cNvPr>
              <p:cNvSpPr/>
              <p:nvPr/>
            </p:nvSpPr>
            <p:spPr>
              <a:xfrm>
                <a:off x="6745304" y="5071489"/>
                <a:ext cx="71876" cy="14419"/>
              </a:xfrm>
              <a:custGeom>
                <a:avLst/>
                <a:gdLst>
                  <a:gd name="connsiteX0" fmla="*/ 72966 w 71876"/>
                  <a:gd name="connsiteY0" fmla="*/ 467 h 14419"/>
                  <a:gd name="connsiteX1" fmla="*/ 1090 w 71876"/>
                  <a:gd name="connsiteY1" fmla="*/ 14886 h 1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76" h="14419">
                    <a:moveTo>
                      <a:pt x="72966" y="467"/>
                    </a:moveTo>
                    <a:lnTo>
                      <a:pt x="1090" y="1488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 668">
                <a:extLst>
                  <a:ext uri="{FF2B5EF4-FFF2-40B4-BE49-F238E27FC236}">
                    <a16:creationId xmlns:a16="http://schemas.microsoft.com/office/drawing/2014/main" id="{A0A9E595-819C-9544-9D38-B295BDC80453}"/>
                  </a:ext>
                </a:extLst>
              </p:cNvPr>
              <p:cNvSpPr/>
              <p:nvPr/>
            </p:nvSpPr>
            <p:spPr>
              <a:xfrm>
                <a:off x="6794317" y="4977603"/>
                <a:ext cx="22863" cy="93885"/>
              </a:xfrm>
              <a:custGeom>
                <a:avLst/>
                <a:gdLst>
                  <a:gd name="connsiteX0" fmla="*/ 1090 w 22863"/>
                  <a:gd name="connsiteY0" fmla="*/ 466 h 93885"/>
                  <a:gd name="connsiteX1" fmla="*/ 23953 w 22863"/>
                  <a:gd name="connsiteY1" fmla="*/ 94352 h 9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3" h="93885">
                    <a:moveTo>
                      <a:pt x="1090" y="466"/>
                    </a:moveTo>
                    <a:lnTo>
                      <a:pt x="23953" y="9435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 669">
                <a:extLst>
                  <a:ext uri="{FF2B5EF4-FFF2-40B4-BE49-F238E27FC236}">
                    <a16:creationId xmlns:a16="http://schemas.microsoft.com/office/drawing/2014/main" id="{409EDE4F-810A-C14D-A8D1-92C05C8F8A63}"/>
                  </a:ext>
                </a:extLst>
              </p:cNvPr>
              <p:cNvSpPr/>
              <p:nvPr/>
            </p:nvSpPr>
            <p:spPr>
              <a:xfrm>
                <a:off x="6758468" y="5160997"/>
                <a:ext cx="76182" cy="12708"/>
              </a:xfrm>
              <a:custGeom>
                <a:avLst/>
                <a:gdLst>
                  <a:gd name="connsiteX0" fmla="*/ 77272 w 76182"/>
                  <a:gd name="connsiteY0" fmla="*/ 467 h 12708"/>
                  <a:gd name="connsiteX1" fmla="*/ 1090 w 76182"/>
                  <a:gd name="connsiteY1" fmla="*/ 13176 h 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82" h="12708">
                    <a:moveTo>
                      <a:pt x="77272" y="467"/>
                    </a:moveTo>
                    <a:lnTo>
                      <a:pt x="1090" y="1317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 670">
                <a:extLst>
                  <a:ext uri="{FF2B5EF4-FFF2-40B4-BE49-F238E27FC236}">
                    <a16:creationId xmlns:a16="http://schemas.microsoft.com/office/drawing/2014/main" id="{439E24CB-BAA2-EF45-9151-D2A5CFDC4520}"/>
                  </a:ext>
                </a:extLst>
              </p:cNvPr>
              <p:cNvSpPr/>
              <p:nvPr/>
            </p:nvSpPr>
            <p:spPr>
              <a:xfrm>
                <a:off x="6817180" y="5071489"/>
                <a:ext cx="17470" cy="89508"/>
              </a:xfrm>
              <a:custGeom>
                <a:avLst/>
                <a:gdLst>
                  <a:gd name="connsiteX0" fmla="*/ 1090 w 17470"/>
                  <a:gd name="connsiteY0" fmla="*/ 467 h 89508"/>
                  <a:gd name="connsiteX1" fmla="*/ 18561 w 17470"/>
                  <a:gd name="connsiteY1" fmla="*/ 89975 h 8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70" h="89508">
                    <a:moveTo>
                      <a:pt x="1090" y="467"/>
                    </a:moveTo>
                    <a:lnTo>
                      <a:pt x="18561" y="8997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 671">
                <a:extLst>
                  <a:ext uri="{FF2B5EF4-FFF2-40B4-BE49-F238E27FC236}">
                    <a16:creationId xmlns:a16="http://schemas.microsoft.com/office/drawing/2014/main" id="{35676BDD-E610-5548-A908-76405E2C4928}"/>
                  </a:ext>
                </a:extLst>
              </p:cNvPr>
              <p:cNvSpPr/>
              <p:nvPr/>
            </p:nvSpPr>
            <p:spPr>
              <a:xfrm>
                <a:off x="6834651" y="5160997"/>
                <a:ext cx="52242" cy="66527"/>
              </a:xfrm>
              <a:custGeom>
                <a:avLst/>
                <a:gdLst>
                  <a:gd name="connsiteX0" fmla="*/ 1091 w 52242"/>
                  <a:gd name="connsiteY0" fmla="*/ 467 h 66527"/>
                  <a:gd name="connsiteX1" fmla="*/ 53333 w 52242"/>
                  <a:gd name="connsiteY1" fmla="*/ 66995 h 66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42" h="66527">
                    <a:moveTo>
                      <a:pt x="1091" y="467"/>
                    </a:moveTo>
                    <a:lnTo>
                      <a:pt x="53333" y="6699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 672">
                <a:extLst>
                  <a:ext uri="{FF2B5EF4-FFF2-40B4-BE49-F238E27FC236}">
                    <a16:creationId xmlns:a16="http://schemas.microsoft.com/office/drawing/2014/main" id="{DD9D99AD-D8B8-A647-9350-2D5F7B833F22}"/>
                  </a:ext>
                </a:extLst>
              </p:cNvPr>
              <p:cNvSpPr/>
              <p:nvPr/>
            </p:nvSpPr>
            <p:spPr>
              <a:xfrm>
                <a:off x="6858117" y="5227524"/>
                <a:ext cx="28775" cy="72028"/>
              </a:xfrm>
              <a:custGeom>
                <a:avLst/>
                <a:gdLst>
                  <a:gd name="connsiteX0" fmla="*/ 29866 w 28775"/>
                  <a:gd name="connsiteY0" fmla="*/ 468 h 72028"/>
                  <a:gd name="connsiteX1" fmla="*/ 1091 w 28775"/>
                  <a:gd name="connsiteY1" fmla="*/ 72497 h 7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75" h="72028">
                    <a:moveTo>
                      <a:pt x="29866" y="468"/>
                    </a:moveTo>
                    <a:lnTo>
                      <a:pt x="1091" y="7249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 673">
                <a:extLst>
                  <a:ext uri="{FF2B5EF4-FFF2-40B4-BE49-F238E27FC236}">
                    <a16:creationId xmlns:a16="http://schemas.microsoft.com/office/drawing/2014/main" id="{86F4E188-54E6-FA4B-9BD9-C031C18BE6E3}"/>
                  </a:ext>
                </a:extLst>
              </p:cNvPr>
              <p:cNvSpPr/>
              <p:nvPr/>
            </p:nvSpPr>
            <p:spPr>
              <a:xfrm>
                <a:off x="6780822" y="5299553"/>
                <a:ext cx="77295" cy="13138"/>
              </a:xfrm>
              <a:custGeom>
                <a:avLst/>
                <a:gdLst>
                  <a:gd name="connsiteX0" fmla="*/ 78386 w 77295"/>
                  <a:gd name="connsiteY0" fmla="*/ 468 h 13138"/>
                  <a:gd name="connsiteX1" fmla="*/ 1090 w 77295"/>
                  <a:gd name="connsiteY1" fmla="*/ 13607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295" h="13138">
                    <a:moveTo>
                      <a:pt x="78386" y="468"/>
                    </a:moveTo>
                    <a:lnTo>
                      <a:pt x="1090" y="1360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 674">
                <a:extLst>
                  <a:ext uri="{FF2B5EF4-FFF2-40B4-BE49-F238E27FC236}">
                    <a16:creationId xmlns:a16="http://schemas.microsoft.com/office/drawing/2014/main" id="{270B1BD9-852B-2143-9B07-E77C9161CE4C}"/>
                  </a:ext>
                </a:extLst>
              </p:cNvPr>
              <p:cNvSpPr/>
              <p:nvPr/>
            </p:nvSpPr>
            <p:spPr>
              <a:xfrm>
                <a:off x="6729687" y="5253345"/>
                <a:ext cx="51134" cy="59346"/>
              </a:xfrm>
              <a:custGeom>
                <a:avLst/>
                <a:gdLst>
                  <a:gd name="connsiteX0" fmla="*/ 52225 w 51134"/>
                  <a:gd name="connsiteY0" fmla="*/ 59815 h 59346"/>
                  <a:gd name="connsiteX1" fmla="*/ 1090 w 51134"/>
                  <a:gd name="connsiteY1" fmla="*/ 468 h 59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134" h="59346">
                    <a:moveTo>
                      <a:pt x="52225" y="59815"/>
                    </a:moveTo>
                    <a:lnTo>
                      <a:pt x="1090" y="46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 675">
                <a:extLst>
                  <a:ext uri="{FF2B5EF4-FFF2-40B4-BE49-F238E27FC236}">
                    <a16:creationId xmlns:a16="http://schemas.microsoft.com/office/drawing/2014/main" id="{8DCD1862-4156-1F4E-AFE8-3ACA8F013D55}"/>
                  </a:ext>
                </a:extLst>
              </p:cNvPr>
              <p:cNvSpPr/>
              <p:nvPr/>
            </p:nvSpPr>
            <p:spPr>
              <a:xfrm>
                <a:off x="6758468" y="5160997"/>
                <a:ext cx="76182" cy="12708"/>
              </a:xfrm>
              <a:custGeom>
                <a:avLst/>
                <a:gdLst>
                  <a:gd name="connsiteX0" fmla="*/ 1090 w 76182"/>
                  <a:gd name="connsiteY0" fmla="*/ 13176 h 12708"/>
                  <a:gd name="connsiteX1" fmla="*/ 77272 w 76182"/>
                  <a:gd name="connsiteY1" fmla="*/ 467 h 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82" h="12708">
                    <a:moveTo>
                      <a:pt x="1090" y="13176"/>
                    </a:moveTo>
                    <a:lnTo>
                      <a:pt x="77272" y="46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 676">
                <a:extLst>
                  <a:ext uri="{FF2B5EF4-FFF2-40B4-BE49-F238E27FC236}">
                    <a16:creationId xmlns:a16="http://schemas.microsoft.com/office/drawing/2014/main" id="{A1E1C166-6040-D84C-AA27-8DF08E5003C3}"/>
                  </a:ext>
                </a:extLst>
              </p:cNvPr>
              <p:cNvSpPr/>
              <p:nvPr/>
            </p:nvSpPr>
            <p:spPr>
              <a:xfrm>
                <a:off x="6729687" y="5173705"/>
                <a:ext cx="28781" cy="79639"/>
              </a:xfrm>
              <a:custGeom>
                <a:avLst/>
                <a:gdLst>
                  <a:gd name="connsiteX0" fmla="*/ 1090 w 28781"/>
                  <a:gd name="connsiteY0" fmla="*/ 80107 h 79639"/>
                  <a:gd name="connsiteX1" fmla="*/ 29871 w 28781"/>
                  <a:gd name="connsiteY1" fmla="*/ 468 h 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81" h="79639">
                    <a:moveTo>
                      <a:pt x="1090" y="80107"/>
                    </a:moveTo>
                    <a:lnTo>
                      <a:pt x="29871" y="46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C65401B2-5469-E448-8E23-A8DA229D47F6}"/>
                  </a:ext>
                </a:extLst>
              </p:cNvPr>
              <p:cNvSpPr/>
              <p:nvPr/>
            </p:nvSpPr>
            <p:spPr>
              <a:xfrm>
                <a:off x="6745304" y="5071489"/>
                <a:ext cx="71876" cy="14419"/>
              </a:xfrm>
              <a:custGeom>
                <a:avLst/>
                <a:gdLst>
                  <a:gd name="connsiteX0" fmla="*/ 1090 w 71876"/>
                  <a:gd name="connsiteY0" fmla="*/ 14886 h 14419"/>
                  <a:gd name="connsiteX1" fmla="*/ 72966 w 71876"/>
                  <a:gd name="connsiteY1" fmla="*/ 467 h 1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76" h="14419">
                    <a:moveTo>
                      <a:pt x="1090" y="14886"/>
                    </a:moveTo>
                    <a:lnTo>
                      <a:pt x="72966" y="467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276958A6-12A6-0B42-AA76-B5D77A253A67}"/>
                  </a:ext>
                </a:extLst>
              </p:cNvPr>
              <p:cNvSpPr/>
              <p:nvPr/>
            </p:nvSpPr>
            <p:spPr>
              <a:xfrm>
                <a:off x="6745304" y="5085908"/>
                <a:ext cx="13164" cy="87796"/>
              </a:xfrm>
              <a:custGeom>
                <a:avLst/>
                <a:gdLst>
                  <a:gd name="connsiteX0" fmla="*/ 14254 w 13164"/>
                  <a:gd name="connsiteY0" fmla="*/ 88264 h 87796"/>
                  <a:gd name="connsiteX1" fmla="*/ 1090 w 13164"/>
                  <a:gd name="connsiteY1" fmla="*/ 467 h 87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64" h="87796">
                    <a:moveTo>
                      <a:pt x="14254" y="88264"/>
                    </a:moveTo>
                    <a:lnTo>
                      <a:pt x="1090" y="46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F2B8D21B-8063-954C-AD67-069E58C14AD1}"/>
                  </a:ext>
                </a:extLst>
              </p:cNvPr>
              <p:cNvSpPr/>
              <p:nvPr/>
            </p:nvSpPr>
            <p:spPr>
              <a:xfrm>
                <a:off x="6725077" y="4977603"/>
                <a:ext cx="69240" cy="19689"/>
              </a:xfrm>
              <a:custGeom>
                <a:avLst/>
                <a:gdLst>
                  <a:gd name="connsiteX0" fmla="*/ 1090 w 69240"/>
                  <a:gd name="connsiteY0" fmla="*/ 20156 h 19689"/>
                  <a:gd name="connsiteX1" fmla="*/ 70330 w 69240"/>
                  <a:gd name="connsiteY1" fmla="*/ 466 h 1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40" h="19689">
                    <a:moveTo>
                      <a:pt x="1090" y="20156"/>
                    </a:moveTo>
                    <a:lnTo>
                      <a:pt x="70330" y="46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55CCF962-7D7C-F549-ACB4-1C913C0DEFA1}"/>
                  </a:ext>
                </a:extLst>
              </p:cNvPr>
              <p:cNvSpPr/>
              <p:nvPr/>
            </p:nvSpPr>
            <p:spPr>
              <a:xfrm>
                <a:off x="6725077" y="4997292"/>
                <a:ext cx="20227" cy="88615"/>
              </a:xfrm>
              <a:custGeom>
                <a:avLst/>
                <a:gdLst>
                  <a:gd name="connsiteX0" fmla="*/ 21317 w 20227"/>
                  <a:gd name="connsiteY0" fmla="*/ 89082 h 88615"/>
                  <a:gd name="connsiteX1" fmla="*/ 1090 w 20227"/>
                  <a:gd name="connsiteY1" fmla="*/ 467 h 8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227" h="88615">
                    <a:moveTo>
                      <a:pt x="21317" y="89082"/>
                    </a:moveTo>
                    <a:lnTo>
                      <a:pt x="1090" y="46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0C286494-CF5B-D247-83B9-49065AA26EAE}"/>
                  </a:ext>
                </a:extLst>
              </p:cNvPr>
              <p:cNvSpPr/>
              <p:nvPr/>
            </p:nvSpPr>
            <p:spPr>
              <a:xfrm>
                <a:off x="6694568" y="4885911"/>
                <a:ext cx="72207" cy="25836"/>
              </a:xfrm>
              <a:custGeom>
                <a:avLst/>
                <a:gdLst>
                  <a:gd name="connsiteX0" fmla="*/ 1090 w 72207"/>
                  <a:gd name="connsiteY0" fmla="*/ 26302 h 25836"/>
                  <a:gd name="connsiteX1" fmla="*/ 73297 w 72207"/>
                  <a:gd name="connsiteY1" fmla="*/ 466 h 2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07" h="25836">
                    <a:moveTo>
                      <a:pt x="1090" y="26302"/>
                    </a:moveTo>
                    <a:lnTo>
                      <a:pt x="73297" y="466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 682">
                <a:extLst>
                  <a:ext uri="{FF2B5EF4-FFF2-40B4-BE49-F238E27FC236}">
                    <a16:creationId xmlns:a16="http://schemas.microsoft.com/office/drawing/2014/main" id="{C52F8CBA-6009-E845-8B1C-5BFE3D2F7E56}"/>
                  </a:ext>
                </a:extLst>
              </p:cNvPr>
              <p:cNvSpPr/>
              <p:nvPr/>
            </p:nvSpPr>
            <p:spPr>
              <a:xfrm>
                <a:off x="6694568" y="4911747"/>
                <a:ext cx="30508" cy="85544"/>
              </a:xfrm>
              <a:custGeom>
                <a:avLst/>
                <a:gdLst>
                  <a:gd name="connsiteX0" fmla="*/ 31598 w 30508"/>
                  <a:gd name="connsiteY0" fmla="*/ 86011 h 85544"/>
                  <a:gd name="connsiteX1" fmla="*/ 1090 w 30508"/>
                  <a:gd name="connsiteY1" fmla="*/ 466 h 8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08" h="85544">
                    <a:moveTo>
                      <a:pt x="31598" y="86011"/>
                    </a:moveTo>
                    <a:lnTo>
                      <a:pt x="1090" y="46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DEA15BD7-F982-CA40-A872-04A92054799D}"/>
                  </a:ext>
                </a:extLst>
              </p:cNvPr>
              <p:cNvSpPr/>
              <p:nvPr/>
            </p:nvSpPr>
            <p:spPr>
              <a:xfrm>
                <a:off x="6620933" y="4873004"/>
                <a:ext cx="73635" cy="38743"/>
              </a:xfrm>
              <a:custGeom>
                <a:avLst/>
                <a:gdLst>
                  <a:gd name="connsiteX0" fmla="*/ 74725 w 73635"/>
                  <a:gd name="connsiteY0" fmla="*/ 39210 h 38743"/>
                  <a:gd name="connsiteX1" fmla="*/ 1089 w 73635"/>
                  <a:gd name="connsiteY1" fmla="*/ 466 h 3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35" h="38743">
                    <a:moveTo>
                      <a:pt x="74725" y="39210"/>
                    </a:moveTo>
                    <a:lnTo>
                      <a:pt x="1089" y="46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 684">
                <a:extLst>
                  <a:ext uri="{FF2B5EF4-FFF2-40B4-BE49-F238E27FC236}">
                    <a16:creationId xmlns:a16="http://schemas.microsoft.com/office/drawing/2014/main" id="{38FB6972-758E-3D42-85DE-F56D00A9703C}"/>
                  </a:ext>
                </a:extLst>
              </p:cNvPr>
              <p:cNvSpPr/>
              <p:nvPr/>
            </p:nvSpPr>
            <p:spPr>
              <a:xfrm>
                <a:off x="6590120" y="4726254"/>
                <a:ext cx="35565" cy="67955"/>
              </a:xfrm>
              <a:custGeom>
                <a:avLst/>
                <a:gdLst>
                  <a:gd name="connsiteX0" fmla="*/ 1089 w 35565"/>
                  <a:gd name="connsiteY0" fmla="*/ 68420 h 67955"/>
                  <a:gd name="connsiteX1" fmla="*/ 36654 w 35565"/>
                  <a:gd name="connsiteY1" fmla="*/ 465 h 67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65" h="67955">
                    <a:moveTo>
                      <a:pt x="1089" y="68420"/>
                    </a:moveTo>
                    <a:lnTo>
                      <a:pt x="36654" y="465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 685">
                <a:extLst>
                  <a:ext uri="{FF2B5EF4-FFF2-40B4-BE49-F238E27FC236}">
                    <a16:creationId xmlns:a16="http://schemas.microsoft.com/office/drawing/2014/main" id="{2FE16C2E-334A-AD46-A90C-FCF2CCDB36D1}"/>
                  </a:ext>
                </a:extLst>
              </p:cNvPr>
              <p:cNvSpPr/>
              <p:nvPr/>
            </p:nvSpPr>
            <p:spPr>
              <a:xfrm>
                <a:off x="6590120" y="4794209"/>
                <a:ext cx="30813" cy="78794"/>
              </a:xfrm>
              <a:custGeom>
                <a:avLst/>
                <a:gdLst>
                  <a:gd name="connsiteX0" fmla="*/ 31902 w 30813"/>
                  <a:gd name="connsiteY0" fmla="*/ 79260 h 78794"/>
                  <a:gd name="connsiteX1" fmla="*/ 1089 w 30813"/>
                  <a:gd name="connsiteY1" fmla="*/ 465 h 7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813" h="78794">
                    <a:moveTo>
                      <a:pt x="31902" y="79260"/>
                    </a:moveTo>
                    <a:lnTo>
                      <a:pt x="1089" y="46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 686">
                <a:extLst>
                  <a:ext uri="{FF2B5EF4-FFF2-40B4-BE49-F238E27FC236}">
                    <a16:creationId xmlns:a16="http://schemas.microsoft.com/office/drawing/2014/main" id="{59B9BC9E-C51E-FA46-A4AD-02E0D40C49F5}"/>
                  </a:ext>
                </a:extLst>
              </p:cNvPr>
              <p:cNvSpPr/>
              <p:nvPr/>
            </p:nvSpPr>
            <p:spPr>
              <a:xfrm>
                <a:off x="6508482" y="4685998"/>
                <a:ext cx="32803" cy="63698"/>
              </a:xfrm>
              <a:custGeom>
                <a:avLst/>
                <a:gdLst>
                  <a:gd name="connsiteX0" fmla="*/ 1088 w 32803"/>
                  <a:gd name="connsiteY0" fmla="*/ 64163 h 63698"/>
                  <a:gd name="connsiteX1" fmla="*/ 33892 w 32803"/>
                  <a:gd name="connsiteY1" fmla="*/ 465 h 63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03" h="63698">
                    <a:moveTo>
                      <a:pt x="1088" y="64163"/>
                    </a:moveTo>
                    <a:lnTo>
                      <a:pt x="33892" y="465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 687">
                <a:extLst>
                  <a:ext uri="{FF2B5EF4-FFF2-40B4-BE49-F238E27FC236}">
                    <a16:creationId xmlns:a16="http://schemas.microsoft.com/office/drawing/2014/main" id="{89E66F8E-FE2B-5644-BDCD-F2E43494962F}"/>
                  </a:ext>
                </a:extLst>
              </p:cNvPr>
              <p:cNvSpPr/>
              <p:nvPr/>
            </p:nvSpPr>
            <p:spPr>
              <a:xfrm>
                <a:off x="6508482" y="4749696"/>
                <a:ext cx="81638" cy="44512"/>
              </a:xfrm>
              <a:custGeom>
                <a:avLst/>
                <a:gdLst>
                  <a:gd name="connsiteX0" fmla="*/ 82727 w 81638"/>
                  <a:gd name="connsiteY0" fmla="*/ 44978 h 44512"/>
                  <a:gd name="connsiteX1" fmla="*/ 1089 w 81638"/>
                  <a:gd name="connsiteY1" fmla="*/ 465 h 4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638" h="44512">
                    <a:moveTo>
                      <a:pt x="82727" y="44978"/>
                    </a:moveTo>
                    <a:lnTo>
                      <a:pt x="1089" y="46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 688">
                <a:extLst>
                  <a:ext uri="{FF2B5EF4-FFF2-40B4-BE49-F238E27FC236}">
                    <a16:creationId xmlns:a16="http://schemas.microsoft.com/office/drawing/2014/main" id="{2273D395-AB38-2147-9D48-1ACCE7DAF6C4}"/>
                  </a:ext>
                </a:extLst>
              </p:cNvPr>
              <p:cNvSpPr/>
              <p:nvPr/>
            </p:nvSpPr>
            <p:spPr>
              <a:xfrm>
                <a:off x="6423126" y="4643323"/>
                <a:ext cx="35329" cy="63498"/>
              </a:xfrm>
              <a:custGeom>
                <a:avLst/>
                <a:gdLst>
                  <a:gd name="connsiteX0" fmla="*/ 1088 w 35329"/>
                  <a:gd name="connsiteY0" fmla="*/ 63963 h 63498"/>
                  <a:gd name="connsiteX1" fmla="*/ 36417 w 35329"/>
                  <a:gd name="connsiteY1" fmla="*/ 464 h 63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29" h="63498">
                    <a:moveTo>
                      <a:pt x="1088" y="63963"/>
                    </a:moveTo>
                    <a:lnTo>
                      <a:pt x="36417" y="46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 689">
                <a:extLst>
                  <a:ext uri="{FF2B5EF4-FFF2-40B4-BE49-F238E27FC236}">
                    <a16:creationId xmlns:a16="http://schemas.microsoft.com/office/drawing/2014/main" id="{5E893F55-0EB6-DB46-8A58-4DE075B3BDD6}"/>
                  </a:ext>
                </a:extLst>
              </p:cNvPr>
              <p:cNvSpPr/>
              <p:nvPr/>
            </p:nvSpPr>
            <p:spPr>
              <a:xfrm>
                <a:off x="6423126" y="4706822"/>
                <a:ext cx="85355" cy="42874"/>
              </a:xfrm>
              <a:custGeom>
                <a:avLst/>
                <a:gdLst>
                  <a:gd name="connsiteX0" fmla="*/ 86444 w 85355"/>
                  <a:gd name="connsiteY0" fmla="*/ 43339 h 42874"/>
                  <a:gd name="connsiteX1" fmla="*/ 1088 w 85355"/>
                  <a:gd name="connsiteY1" fmla="*/ 465 h 4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355" h="42874">
                    <a:moveTo>
                      <a:pt x="86444" y="43339"/>
                    </a:moveTo>
                    <a:lnTo>
                      <a:pt x="1088" y="46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 690">
                <a:extLst>
                  <a:ext uri="{FF2B5EF4-FFF2-40B4-BE49-F238E27FC236}">
                    <a16:creationId xmlns:a16="http://schemas.microsoft.com/office/drawing/2014/main" id="{E272EFA8-AC97-CB44-8C24-41137A9DE3A4}"/>
                  </a:ext>
                </a:extLst>
              </p:cNvPr>
              <p:cNvSpPr/>
              <p:nvPr/>
            </p:nvSpPr>
            <p:spPr>
              <a:xfrm>
                <a:off x="6339933" y="4596328"/>
                <a:ext cx="43594" cy="59309"/>
              </a:xfrm>
              <a:custGeom>
                <a:avLst/>
                <a:gdLst>
                  <a:gd name="connsiteX0" fmla="*/ 1087 w 43594"/>
                  <a:gd name="connsiteY0" fmla="*/ 59774 h 59309"/>
                  <a:gd name="connsiteX1" fmla="*/ 44682 w 43594"/>
                  <a:gd name="connsiteY1" fmla="*/ 464 h 5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94" h="59309">
                    <a:moveTo>
                      <a:pt x="1087" y="59774"/>
                    </a:moveTo>
                    <a:lnTo>
                      <a:pt x="44682" y="46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 691">
                <a:extLst>
                  <a:ext uri="{FF2B5EF4-FFF2-40B4-BE49-F238E27FC236}">
                    <a16:creationId xmlns:a16="http://schemas.microsoft.com/office/drawing/2014/main" id="{75E54BC1-B808-934C-93CC-861AC9992634}"/>
                  </a:ext>
                </a:extLst>
              </p:cNvPr>
              <p:cNvSpPr/>
              <p:nvPr/>
            </p:nvSpPr>
            <p:spPr>
              <a:xfrm>
                <a:off x="6339933" y="4655637"/>
                <a:ext cx="83192" cy="51184"/>
              </a:xfrm>
              <a:custGeom>
                <a:avLst/>
                <a:gdLst>
                  <a:gd name="connsiteX0" fmla="*/ 84280 w 83192"/>
                  <a:gd name="connsiteY0" fmla="*/ 51649 h 51184"/>
                  <a:gd name="connsiteX1" fmla="*/ 1088 w 83192"/>
                  <a:gd name="connsiteY1" fmla="*/ 464 h 51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192" h="51184">
                    <a:moveTo>
                      <a:pt x="84280" y="51649"/>
                    </a:moveTo>
                    <a:lnTo>
                      <a:pt x="1088" y="46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 692">
                <a:extLst>
                  <a:ext uri="{FF2B5EF4-FFF2-40B4-BE49-F238E27FC236}">
                    <a16:creationId xmlns:a16="http://schemas.microsoft.com/office/drawing/2014/main" id="{F6F68AF3-6BB6-4944-ADC7-00E40446CD3E}"/>
                  </a:ext>
                </a:extLst>
              </p:cNvPr>
              <p:cNvSpPr/>
              <p:nvPr/>
            </p:nvSpPr>
            <p:spPr>
              <a:xfrm>
                <a:off x="6265862" y="4540304"/>
                <a:ext cx="54253" cy="51121"/>
              </a:xfrm>
              <a:custGeom>
                <a:avLst/>
                <a:gdLst>
                  <a:gd name="connsiteX0" fmla="*/ 1087 w 54253"/>
                  <a:gd name="connsiteY0" fmla="*/ 51585 h 51121"/>
                  <a:gd name="connsiteX1" fmla="*/ 55341 w 54253"/>
                  <a:gd name="connsiteY1" fmla="*/ 464 h 5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53" h="51121">
                    <a:moveTo>
                      <a:pt x="1087" y="51585"/>
                    </a:moveTo>
                    <a:lnTo>
                      <a:pt x="55341" y="464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 693">
                <a:extLst>
                  <a:ext uri="{FF2B5EF4-FFF2-40B4-BE49-F238E27FC236}">
                    <a16:creationId xmlns:a16="http://schemas.microsoft.com/office/drawing/2014/main" id="{33A41575-48DD-C94C-B52E-9252DE13E3B7}"/>
                  </a:ext>
                </a:extLst>
              </p:cNvPr>
              <p:cNvSpPr/>
              <p:nvPr/>
            </p:nvSpPr>
            <p:spPr>
              <a:xfrm>
                <a:off x="6265862" y="4591425"/>
                <a:ext cx="74071" cy="64212"/>
              </a:xfrm>
              <a:custGeom>
                <a:avLst/>
                <a:gdLst>
                  <a:gd name="connsiteX0" fmla="*/ 75158 w 74071"/>
                  <a:gd name="connsiteY0" fmla="*/ 64676 h 64212"/>
                  <a:gd name="connsiteX1" fmla="*/ 1087 w 74071"/>
                  <a:gd name="connsiteY1" fmla="*/ 464 h 64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71" h="64212">
                    <a:moveTo>
                      <a:pt x="75158" y="64676"/>
                    </a:moveTo>
                    <a:lnTo>
                      <a:pt x="1087" y="46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A4835714-0E45-F546-B281-80FFAFF4BCA0}"/>
                  </a:ext>
                </a:extLst>
              </p:cNvPr>
              <p:cNvSpPr/>
              <p:nvPr/>
            </p:nvSpPr>
            <p:spPr>
              <a:xfrm>
                <a:off x="6207087" y="4474632"/>
                <a:ext cx="63143" cy="42722"/>
              </a:xfrm>
              <a:custGeom>
                <a:avLst/>
                <a:gdLst>
                  <a:gd name="connsiteX0" fmla="*/ 1087 w 63143"/>
                  <a:gd name="connsiteY0" fmla="*/ 43186 h 42722"/>
                  <a:gd name="connsiteX1" fmla="*/ 64231 w 63143"/>
                  <a:gd name="connsiteY1" fmla="*/ 463 h 4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143" h="42722">
                    <a:moveTo>
                      <a:pt x="1087" y="43186"/>
                    </a:moveTo>
                    <a:lnTo>
                      <a:pt x="64231" y="46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 695">
                <a:extLst>
                  <a:ext uri="{FF2B5EF4-FFF2-40B4-BE49-F238E27FC236}">
                    <a16:creationId xmlns:a16="http://schemas.microsoft.com/office/drawing/2014/main" id="{575E56F8-7AB5-AA40-A758-489D79A73F90}"/>
                  </a:ext>
                </a:extLst>
              </p:cNvPr>
              <p:cNvSpPr/>
              <p:nvPr/>
            </p:nvSpPr>
            <p:spPr>
              <a:xfrm>
                <a:off x="6207087" y="4517354"/>
                <a:ext cx="58775" cy="74070"/>
              </a:xfrm>
              <a:custGeom>
                <a:avLst/>
                <a:gdLst>
                  <a:gd name="connsiteX0" fmla="*/ 59862 w 58775"/>
                  <a:gd name="connsiteY0" fmla="*/ 74534 h 74070"/>
                  <a:gd name="connsiteX1" fmla="*/ 1087 w 58775"/>
                  <a:gd name="connsiteY1" fmla="*/ 464 h 7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775" h="74070">
                    <a:moveTo>
                      <a:pt x="59862" y="74534"/>
                    </a:moveTo>
                    <a:lnTo>
                      <a:pt x="1087" y="46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 696">
                <a:extLst>
                  <a:ext uri="{FF2B5EF4-FFF2-40B4-BE49-F238E27FC236}">
                    <a16:creationId xmlns:a16="http://schemas.microsoft.com/office/drawing/2014/main" id="{8F4A1473-6EAB-1948-95CC-83516DB1512F}"/>
                  </a:ext>
                </a:extLst>
              </p:cNvPr>
              <p:cNvSpPr/>
              <p:nvPr/>
            </p:nvSpPr>
            <p:spPr>
              <a:xfrm>
                <a:off x="6160342" y="4401701"/>
                <a:ext cx="71330" cy="41205"/>
              </a:xfrm>
              <a:custGeom>
                <a:avLst/>
                <a:gdLst>
                  <a:gd name="connsiteX0" fmla="*/ 1086 w 71330"/>
                  <a:gd name="connsiteY0" fmla="*/ 41668 h 41205"/>
                  <a:gd name="connsiteX1" fmla="*/ 72417 w 71330"/>
                  <a:gd name="connsiteY1" fmla="*/ 463 h 4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30" h="41205">
                    <a:moveTo>
                      <a:pt x="1086" y="41668"/>
                    </a:moveTo>
                    <a:lnTo>
                      <a:pt x="72417" y="463"/>
                    </a:lnTo>
                  </a:path>
                </a:pathLst>
              </a:custGeom>
              <a:ln w="10502" cap="flat">
                <a:solidFill>
                  <a:srgbClr val="FF000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 697">
                <a:extLst>
                  <a:ext uri="{FF2B5EF4-FFF2-40B4-BE49-F238E27FC236}">
                    <a16:creationId xmlns:a16="http://schemas.microsoft.com/office/drawing/2014/main" id="{AAED6B3E-217A-4040-A011-E6C4E90FA096}"/>
                  </a:ext>
                </a:extLst>
              </p:cNvPr>
              <p:cNvSpPr/>
              <p:nvPr/>
            </p:nvSpPr>
            <p:spPr>
              <a:xfrm>
                <a:off x="6160342" y="4442906"/>
                <a:ext cx="46744" cy="74448"/>
              </a:xfrm>
              <a:custGeom>
                <a:avLst/>
                <a:gdLst>
                  <a:gd name="connsiteX0" fmla="*/ 47831 w 46744"/>
                  <a:gd name="connsiteY0" fmla="*/ 74911 h 74448"/>
                  <a:gd name="connsiteX1" fmla="*/ 1086 w 46744"/>
                  <a:gd name="connsiteY1" fmla="*/ 463 h 7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744" h="74448">
                    <a:moveTo>
                      <a:pt x="47831" y="74911"/>
                    </a:moveTo>
                    <a:lnTo>
                      <a:pt x="1086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 698">
                <a:extLst>
                  <a:ext uri="{FF2B5EF4-FFF2-40B4-BE49-F238E27FC236}">
                    <a16:creationId xmlns:a16="http://schemas.microsoft.com/office/drawing/2014/main" id="{1261D856-9CAC-0B4A-8A8D-60F27A1393D7}"/>
                  </a:ext>
                </a:extLst>
              </p:cNvPr>
              <p:cNvSpPr/>
              <p:nvPr/>
            </p:nvSpPr>
            <p:spPr>
              <a:xfrm>
                <a:off x="6064453" y="4417521"/>
                <a:ext cx="95889" cy="25384"/>
              </a:xfrm>
              <a:custGeom>
                <a:avLst/>
                <a:gdLst>
                  <a:gd name="connsiteX0" fmla="*/ 96975 w 95889"/>
                  <a:gd name="connsiteY0" fmla="*/ 25848 h 25384"/>
                  <a:gd name="connsiteX1" fmla="*/ 1086 w 95889"/>
                  <a:gd name="connsiteY1" fmla="*/ 463 h 25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889" h="25384">
                    <a:moveTo>
                      <a:pt x="96975" y="25848"/>
                    </a:moveTo>
                    <a:lnTo>
                      <a:pt x="1086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 699">
                <a:extLst>
                  <a:ext uri="{FF2B5EF4-FFF2-40B4-BE49-F238E27FC236}">
                    <a16:creationId xmlns:a16="http://schemas.microsoft.com/office/drawing/2014/main" id="{7A5ADEE9-BCAD-154F-B53D-93D5DB382842}"/>
                  </a:ext>
                </a:extLst>
              </p:cNvPr>
              <p:cNvSpPr/>
              <p:nvPr/>
            </p:nvSpPr>
            <p:spPr>
              <a:xfrm>
                <a:off x="5964474" y="4397732"/>
                <a:ext cx="99978" cy="19789"/>
              </a:xfrm>
              <a:custGeom>
                <a:avLst/>
                <a:gdLst>
                  <a:gd name="connsiteX0" fmla="*/ 101064 w 99978"/>
                  <a:gd name="connsiteY0" fmla="*/ 20252 h 19789"/>
                  <a:gd name="connsiteX1" fmla="*/ 1085 w 99978"/>
                  <a:gd name="connsiteY1" fmla="*/ 463 h 1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978" h="19789">
                    <a:moveTo>
                      <a:pt x="101064" y="20252"/>
                    </a:moveTo>
                    <a:lnTo>
                      <a:pt x="1085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 700">
                <a:extLst>
                  <a:ext uri="{FF2B5EF4-FFF2-40B4-BE49-F238E27FC236}">
                    <a16:creationId xmlns:a16="http://schemas.microsoft.com/office/drawing/2014/main" id="{AB6B08FD-8515-984D-ADD1-D16145B5770E}"/>
                  </a:ext>
                </a:extLst>
              </p:cNvPr>
              <p:cNvSpPr/>
              <p:nvPr/>
            </p:nvSpPr>
            <p:spPr>
              <a:xfrm>
                <a:off x="5869302" y="4387433"/>
                <a:ext cx="95172" cy="10298"/>
              </a:xfrm>
              <a:custGeom>
                <a:avLst/>
                <a:gdLst>
                  <a:gd name="connsiteX0" fmla="*/ 96257 w 95172"/>
                  <a:gd name="connsiteY0" fmla="*/ 10761 h 10298"/>
                  <a:gd name="connsiteX1" fmla="*/ 1085 w 95172"/>
                  <a:gd name="connsiteY1" fmla="*/ 463 h 1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2" h="10298">
                    <a:moveTo>
                      <a:pt x="96257" y="10761"/>
                    </a:moveTo>
                    <a:lnTo>
                      <a:pt x="1085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 701">
                <a:extLst>
                  <a:ext uri="{FF2B5EF4-FFF2-40B4-BE49-F238E27FC236}">
                    <a16:creationId xmlns:a16="http://schemas.microsoft.com/office/drawing/2014/main" id="{EA092A99-D676-A748-8436-A50389282B8E}"/>
                  </a:ext>
                </a:extLst>
              </p:cNvPr>
              <p:cNvSpPr/>
              <p:nvPr/>
            </p:nvSpPr>
            <p:spPr>
              <a:xfrm>
                <a:off x="5777670" y="4384877"/>
                <a:ext cx="91631" cy="2556"/>
              </a:xfrm>
              <a:custGeom>
                <a:avLst/>
                <a:gdLst>
                  <a:gd name="connsiteX0" fmla="*/ 92715 w 91631"/>
                  <a:gd name="connsiteY0" fmla="*/ 3019 h 2556"/>
                  <a:gd name="connsiteX1" fmla="*/ 1084 w 91631"/>
                  <a:gd name="connsiteY1" fmla="*/ 462 h 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31" h="2556">
                    <a:moveTo>
                      <a:pt x="92715" y="3019"/>
                    </a:moveTo>
                    <a:lnTo>
                      <a:pt x="1084" y="462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 702">
                <a:extLst>
                  <a:ext uri="{FF2B5EF4-FFF2-40B4-BE49-F238E27FC236}">
                    <a16:creationId xmlns:a16="http://schemas.microsoft.com/office/drawing/2014/main" id="{9FD00A44-8565-D44D-8FC9-2BA995DFB518}"/>
                  </a:ext>
                </a:extLst>
              </p:cNvPr>
              <p:cNvSpPr/>
              <p:nvPr/>
            </p:nvSpPr>
            <p:spPr>
              <a:xfrm>
                <a:off x="5687345" y="4384877"/>
                <a:ext cx="90325" cy="577"/>
              </a:xfrm>
              <a:custGeom>
                <a:avLst/>
                <a:gdLst>
                  <a:gd name="connsiteX0" fmla="*/ 91409 w 90325"/>
                  <a:gd name="connsiteY0" fmla="*/ 462 h 577"/>
                  <a:gd name="connsiteX1" fmla="*/ 1084 w 90325"/>
                  <a:gd name="connsiteY1" fmla="*/ 1040 h 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325" h="577">
                    <a:moveTo>
                      <a:pt x="91409" y="462"/>
                    </a:moveTo>
                    <a:lnTo>
                      <a:pt x="1084" y="1040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 703">
                <a:extLst>
                  <a:ext uri="{FF2B5EF4-FFF2-40B4-BE49-F238E27FC236}">
                    <a16:creationId xmlns:a16="http://schemas.microsoft.com/office/drawing/2014/main" id="{3477C9E0-48AB-5642-8E0E-D05AE1019C42}"/>
                  </a:ext>
                </a:extLst>
              </p:cNvPr>
              <p:cNvSpPr/>
              <p:nvPr/>
            </p:nvSpPr>
            <p:spPr>
              <a:xfrm>
                <a:off x="5595716" y="4385454"/>
                <a:ext cx="91628" cy="8330"/>
              </a:xfrm>
              <a:custGeom>
                <a:avLst/>
                <a:gdLst>
                  <a:gd name="connsiteX0" fmla="*/ 92712 w 91628"/>
                  <a:gd name="connsiteY0" fmla="*/ 462 h 8330"/>
                  <a:gd name="connsiteX1" fmla="*/ 1083 w 91628"/>
                  <a:gd name="connsiteY1" fmla="*/ 8793 h 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28" h="8330">
                    <a:moveTo>
                      <a:pt x="92712" y="462"/>
                    </a:moveTo>
                    <a:lnTo>
                      <a:pt x="1083" y="879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903FE46C-2C2F-3F4C-9C20-92B6FB45EB95}"/>
                  </a:ext>
                </a:extLst>
              </p:cNvPr>
              <p:cNvSpPr/>
              <p:nvPr/>
            </p:nvSpPr>
            <p:spPr>
              <a:xfrm>
                <a:off x="5505240" y="4393785"/>
                <a:ext cx="90476" cy="9164"/>
              </a:xfrm>
              <a:custGeom>
                <a:avLst/>
                <a:gdLst>
                  <a:gd name="connsiteX0" fmla="*/ 91558 w 90476"/>
                  <a:gd name="connsiteY0" fmla="*/ 463 h 9164"/>
                  <a:gd name="connsiteX1" fmla="*/ 1082 w 90476"/>
                  <a:gd name="connsiteY1" fmla="*/ 9628 h 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76" h="9164">
                    <a:moveTo>
                      <a:pt x="91558" y="463"/>
                    </a:moveTo>
                    <a:lnTo>
                      <a:pt x="1082" y="962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 705">
                <a:extLst>
                  <a:ext uri="{FF2B5EF4-FFF2-40B4-BE49-F238E27FC236}">
                    <a16:creationId xmlns:a16="http://schemas.microsoft.com/office/drawing/2014/main" id="{C2489C0A-F142-8744-8A0A-0E13EE8E2D8A}"/>
                  </a:ext>
                </a:extLst>
              </p:cNvPr>
              <p:cNvSpPr/>
              <p:nvPr/>
            </p:nvSpPr>
            <p:spPr>
              <a:xfrm>
                <a:off x="5416152" y="4402950"/>
                <a:ext cx="89087" cy="7285"/>
              </a:xfrm>
              <a:custGeom>
                <a:avLst/>
                <a:gdLst>
                  <a:gd name="connsiteX0" fmla="*/ 90170 w 89087"/>
                  <a:gd name="connsiteY0" fmla="*/ 463 h 7285"/>
                  <a:gd name="connsiteX1" fmla="*/ 1082 w 89087"/>
                  <a:gd name="connsiteY1" fmla="*/ 7748 h 7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087" h="7285">
                    <a:moveTo>
                      <a:pt x="90170" y="463"/>
                    </a:moveTo>
                    <a:lnTo>
                      <a:pt x="1082" y="774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 706">
                <a:extLst>
                  <a:ext uri="{FF2B5EF4-FFF2-40B4-BE49-F238E27FC236}">
                    <a16:creationId xmlns:a16="http://schemas.microsoft.com/office/drawing/2014/main" id="{9C9E3D74-617E-B64C-AFA0-E972A3D3A2AD}"/>
                  </a:ext>
                </a:extLst>
              </p:cNvPr>
              <p:cNvSpPr/>
              <p:nvPr/>
            </p:nvSpPr>
            <p:spPr>
              <a:xfrm>
                <a:off x="5327447" y="4410236"/>
                <a:ext cx="88704" cy="4503"/>
              </a:xfrm>
              <a:custGeom>
                <a:avLst/>
                <a:gdLst>
                  <a:gd name="connsiteX0" fmla="*/ 89786 w 88704"/>
                  <a:gd name="connsiteY0" fmla="*/ 463 h 4503"/>
                  <a:gd name="connsiteX1" fmla="*/ 1081 w 88704"/>
                  <a:gd name="connsiteY1" fmla="*/ 4966 h 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704" h="4503">
                    <a:moveTo>
                      <a:pt x="89786" y="463"/>
                    </a:moveTo>
                    <a:lnTo>
                      <a:pt x="1081" y="4966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 707">
                <a:extLst>
                  <a:ext uri="{FF2B5EF4-FFF2-40B4-BE49-F238E27FC236}">
                    <a16:creationId xmlns:a16="http://schemas.microsoft.com/office/drawing/2014/main" id="{757433D6-3FD7-564E-A257-EA69BBE694EE}"/>
                  </a:ext>
                </a:extLst>
              </p:cNvPr>
              <p:cNvSpPr/>
              <p:nvPr/>
            </p:nvSpPr>
            <p:spPr>
              <a:xfrm>
                <a:off x="5238916" y="4414739"/>
                <a:ext cx="88531" cy="2293"/>
              </a:xfrm>
              <a:custGeom>
                <a:avLst/>
                <a:gdLst>
                  <a:gd name="connsiteX0" fmla="*/ 89612 w 88531"/>
                  <a:gd name="connsiteY0" fmla="*/ 463 h 2293"/>
                  <a:gd name="connsiteX1" fmla="*/ 1081 w 88531"/>
                  <a:gd name="connsiteY1" fmla="*/ 2757 h 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31" h="2293">
                    <a:moveTo>
                      <a:pt x="89612" y="463"/>
                    </a:moveTo>
                    <a:lnTo>
                      <a:pt x="1081" y="275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 708">
                <a:extLst>
                  <a:ext uri="{FF2B5EF4-FFF2-40B4-BE49-F238E27FC236}">
                    <a16:creationId xmlns:a16="http://schemas.microsoft.com/office/drawing/2014/main" id="{04BFBEEE-94F2-F947-B369-836180BB599F}"/>
                  </a:ext>
                </a:extLst>
              </p:cNvPr>
              <p:cNvSpPr/>
              <p:nvPr/>
            </p:nvSpPr>
            <p:spPr>
              <a:xfrm>
                <a:off x="5150485" y="4417033"/>
                <a:ext cx="88430" cy="981"/>
              </a:xfrm>
              <a:custGeom>
                <a:avLst/>
                <a:gdLst>
                  <a:gd name="connsiteX0" fmla="*/ 89510 w 88430"/>
                  <a:gd name="connsiteY0" fmla="*/ 463 h 981"/>
                  <a:gd name="connsiteX1" fmla="*/ 1080 w 88430"/>
                  <a:gd name="connsiteY1" fmla="*/ 1444 h 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430" h="981">
                    <a:moveTo>
                      <a:pt x="89510" y="463"/>
                    </a:moveTo>
                    <a:lnTo>
                      <a:pt x="1080" y="144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 709">
                <a:extLst>
                  <a:ext uri="{FF2B5EF4-FFF2-40B4-BE49-F238E27FC236}">
                    <a16:creationId xmlns:a16="http://schemas.microsoft.com/office/drawing/2014/main" id="{12152D0F-08FE-0B4D-8863-BB7498E10FBE}"/>
                  </a:ext>
                </a:extLst>
              </p:cNvPr>
              <p:cNvSpPr/>
              <p:nvPr/>
            </p:nvSpPr>
            <p:spPr>
              <a:xfrm>
                <a:off x="5061443" y="4418015"/>
                <a:ext cx="89042" cy="2026"/>
              </a:xfrm>
              <a:custGeom>
                <a:avLst/>
                <a:gdLst>
                  <a:gd name="connsiteX0" fmla="*/ 90122 w 89042"/>
                  <a:gd name="connsiteY0" fmla="*/ 463 h 2026"/>
                  <a:gd name="connsiteX1" fmla="*/ 1080 w 89042"/>
                  <a:gd name="connsiteY1" fmla="*/ 2489 h 2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042" h="2026">
                    <a:moveTo>
                      <a:pt x="90122" y="463"/>
                    </a:moveTo>
                    <a:lnTo>
                      <a:pt x="1080" y="2489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 710">
                <a:extLst>
                  <a:ext uri="{FF2B5EF4-FFF2-40B4-BE49-F238E27FC236}">
                    <a16:creationId xmlns:a16="http://schemas.microsoft.com/office/drawing/2014/main" id="{43C8955E-2FAC-EC4A-BACF-6D9759B13A35}"/>
                  </a:ext>
                </a:extLst>
              </p:cNvPr>
              <p:cNvSpPr/>
              <p:nvPr/>
            </p:nvSpPr>
            <p:spPr>
              <a:xfrm>
                <a:off x="4971473" y="4420041"/>
                <a:ext cx="89969" cy="6272"/>
              </a:xfrm>
              <a:custGeom>
                <a:avLst/>
                <a:gdLst>
                  <a:gd name="connsiteX0" fmla="*/ 91049 w 89969"/>
                  <a:gd name="connsiteY0" fmla="*/ 463 h 6272"/>
                  <a:gd name="connsiteX1" fmla="*/ 1079 w 89969"/>
                  <a:gd name="connsiteY1" fmla="*/ 6735 h 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969" h="6272">
                    <a:moveTo>
                      <a:pt x="91049" y="463"/>
                    </a:moveTo>
                    <a:lnTo>
                      <a:pt x="1079" y="673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 711">
                <a:extLst>
                  <a:ext uri="{FF2B5EF4-FFF2-40B4-BE49-F238E27FC236}">
                    <a16:creationId xmlns:a16="http://schemas.microsoft.com/office/drawing/2014/main" id="{FF1B6466-0297-FD44-B65B-91986BCD209F}"/>
                  </a:ext>
                </a:extLst>
              </p:cNvPr>
              <p:cNvSpPr/>
              <p:nvPr/>
            </p:nvSpPr>
            <p:spPr>
              <a:xfrm>
                <a:off x="4882887" y="4426314"/>
                <a:ext cx="88585" cy="6755"/>
              </a:xfrm>
              <a:custGeom>
                <a:avLst/>
                <a:gdLst>
                  <a:gd name="connsiteX0" fmla="*/ 89664 w 88585"/>
                  <a:gd name="connsiteY0" fmla="*/ 463 h 6755"/>
                  <a:gd name="connsiteX1" fmla="*/ 1078 w 88585"/>
                  <a:gd name="connsiteY1" fmla="*/ 7218 h 6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85" h="6755">
                    <a:moveTo>
                      <a:pt x="89664" y="463"/>
                    </a:moveTo>
                    <a:lnTo>
                      <a:pt x="1078" y="7218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 712">
                <a:extLst>
                  <a:ext uri="{FF2B5EF4-FFF2-40B4-BE49-F238E27FC236}">
                    <a16:creationId xmlns:a16="http://schemas.microsoft.com/office/drawing/2014/main" id="{C0A251E7-EE74-4F49-A902-F3A56A89D146}"/>
                  </a:ext>
                </a:extLst>
              </p:cNvPr>
              <p:cNvSpPr/>
              <p:nvPr/>
            </p:nvSpPr>
            <p:spPr>
              <a:xfrm>
                <a:off x="4794092" y="4429164"/>
                <a:ext cx="88795" cy="3905"/>
              </a:xfrm>
              <a:custGeom>
                <a:avLst/>
                <a:gdLst>
                  <a:gd name="connsiteX0" fmla="*/ 89873 w 88795"/>
                  <a:gd name="connsiteY0" fmla="*/ 4368 h 3905"/>
                  <a:gd name="connsiteX1" fmla="*/ 1078 w 88795"/>
                  <a:gd name="connsiteY1" fmla="*/ 463 h 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795" h="3905">
                    <a:moveTo>
                      <a:pt x="89873" y="4368"/>
                    </a:moveTo>
                    <a:lnTo>
                      <a:pt x="1078" y="46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 713">
                <a:extLst>
                  <a:ext uri="{FF2B5EF4-FFF2-40B4-BE49-F238E27FC236}">
                    <a16:creationId xmlns:a16="http://schemas.microsoft.com/office/drawing/2014/main" id="{42C7D634-5CF8-E54C-9717-4598E3BAA773}"/>
                  </a:ext>
                </a:extLst>
              </p:cNvPr>
              <p:cNvSpPr/>
              <p:nvPr/>
            </p:nvSpPr>
            <p:spPr>
              <a:xfrm>
                <a:off x="4704950" y="4429164"/>
                <a:ext cx="89141" cy="4792"/>
              </a:xfrm>
              <a:custGeom>
                <a:avLst/>
                <a:gdLst>
                  <a:gd name="connsiteX0" fmla="*/ 90219 w 89141"/>
                  <a:gd name="connsiteY0" fmla="*/ 463 h 4792"/>
                  <a:gd name="connsiteX1" fmla="*/ 1077 w 89141"/>
                  <a:gd name="connsiteY1" fmla="*/ 5255 h 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141" h="4792">
                    <a:moveTo>
                      <a:pt x="90219" y="463"/>
                    </a:moveTo>
                    <a:lnTo>
                      <a:pt x="1077" y="5255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 714">
                <a:extLst>
                  <a:ext uri="{FF2B5EF4-FFF2-40B4-BE49-F238E27FC236}">
                    <a16:creationId xmlns:a16="http://schemas.microsoft.com/office/drawing/2014/main" id="{659025F7-3345-4C4E-A921-C6A0E69692C4}"/>
                  </a:ext>
                </a:extLst>
              </p:cNvPr>
              <p:cNvSpPr/>
              <p:nvPr/>
            </p:nvSpPr>
            <p:spPr>
              <a:xfrm>
                <a:off x="4617305" y="4433956"/>
                <a:ext cx="87645" cy="12009"/>
              </a:xfrm>
              <a:custGeom>
                <a:avLst/>
                <a:gdLst>
                  <a:gd name="connsiteX0" fmla="*/ 88722 w 87645"/>
                  <a:gd name="connsiteY0" fmla="*/ 463 h 12009"/>
                  <a:gd name="connsiteX1" fmla="*/ 1077 w 87645"/>
                  <a:gd name="connsiteY1" fmla="*/ 12473 h 1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45" h="12009">
                    <a:moveTo>
                      <a:pt x="88722" y="463"/>
                    </a:moveTo>
                    <a:lnTo>
                      <a:pt x="1077" y="12473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 715">
                <a:extLst>
                  <a:ext uri="{FF2B5EF4-FFF2-40B4-BE49-F238E27FC236}">
                    <a16:creationId xmlns:a16="http://schemas.microsoft.com/office/drawing/2014/main" id="{64016F1B-41EA-BF41-A806-A6D3278F9965}"/>
                  </a:ext>
                </a:extLst>
              </p:cNvPr>
              <p:cNvSpPr/>
              <p:nvPr/>
            </p:nvSpPr>
            <p:spPr>
              <a:xfrm>
                <a:off x="4531792" y="4445966"/>
                <a:ext cx="85513" cy="15894"/>
              </a:xfrm>
              <a:custGeom>
                <a:avLst/>
                <a:gdLst>
                  <a:gd name="connsiteX0" fmla="*/ 86590 w 85513"/>
                  <a:gd name="connsiteY0" fmla="*/ 463 h 15894"/>
                  <a:gd name="connsiteX1" fmla="*/ 1076 w 85513"/>
                  <a:gd name="connsiteY1" fmla="*/ 16357 h 1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513" h="15894">
                    <a:moveTo>
                      <a:pt x="86590" y="463"/>
                    </a:moveTo>
                    <a:lnTo>
                      <a:pt x="1076" y="16357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 716">
                <a:extLst>
                  <a:ext uri="{FF2B5EF4-FFF2-40B4-BE49-F238E27FC236}">
                    <a16:creationId xmlns:a16="http://schemas.microsoft.com/office/drawing/2014/main" id="{4BE30BCA-F55D-4745-ACD4-F6E6AC039754}"/>
                  </a:ext>
                </a:extLst>
              </p:cNvPr>
              <p:cNvSpPr/>
              <p:nvPr/>
            </p:nvSpPr>
            <p:spPr>
              <a:xfrm>
                <a:off x="4449198" y="4461861"/>
                <a:ext cx="82593" cy="18571"/>
              </a:xfrm>
              <a:custGeom>
                <a:avLst/>
                <a:gdLst>
                  <a:gd name="connsiteX0" fmla="*/ 83670 w 82593"/>
                  <a:gd name="connsiteY0" fmla="*/ 463 h 18571"/>
                  <a:gd name="connsiteX1" fmla="*/ 1076 w 82593"/>
                  <a:gd name="connsiteY1" fmla="*/ 19034 h 1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593" h="18571">
                    <a:moveTo>
                      <a:pt x="83670" y="463"/>
                    </a:moveTo>
                    <a:lnTo>
                      <a:pt x="1076" y="1903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 717">
                <a:extLst>
                  <a:ext uri="{FF2B5EF4-FFF2-40B4-BE49-F238E27FC236}">
                    <a16:creationId xmlns:a16="http://schemas.microsoft.com/office/drawing/2014/main" id="{9D968734-B541-4B4A-BAD8-C9B25E2F397B}"/>
                  </a:ext>
                </a:extLst>
              </p:cNvPr>
              <p:cNvSpPr/>
              <p:nvPr/>
            </p:nvSpPr>
            <p:spPr>
              <a:xfrm>
                <a:off x="4370479" y="4480432"/>
                <a:ext cx="78718" cy="24030"/>
              </a:xfrm>
              <a:custGeom>
                <a:avLst/>
                <a:gdLst>
                  <a:gd name="connsiteX0" fmla="*/ 79794 w 78718"/>
                  <a:gd name="connsiteY0" fmla="*/ 463 h 24030"/>
                  <a:gd name="connsiteX1" fmla="*/ 1075 w 78718"/>
                  <a:gd name="connsiteY1" fmla="*/ 24494 h 2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718" h="24030">
                    <a:moveTo>
                      <a:pt x="79794" y="463"/>
                    </a:moveTo>
                    <a:lnTo>
                      <a:pt x="1075" y="24494"/>
                    </a:lnTo>
                  </a:path>
                </a:pathLst>
              </a:custGeom>
              <a:ln w="10502" cap="flat">
                <a:solidFill>
                  <a:srgbClr val="999999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3D359DE4-9CD9-BD43-9E50-0326ACED1993}"/>
                </a:ext>
              </a:extLst>
            </p:cNvPr>
            <p:cNvGrpSpPr/>
            <p:nvPr/>
          </p:nvGrpSpPr>
          <p:grpSpPr>
            <a:xfrm>
              <a:off x="4117883" y="1659306"/>
              <a:ext cx="3907227" cy="3684879"/>
              <a:chOff x="4117883" y="1659306"/>
              <a:chExt cx="3907227" cy="3684879"/>
            </a:xfrm>
          </p:grpSpPr>
          <p:grpSp>
            <p:nvGrpSpPr>
              <p:cNvPr id="12" name="Graphic 2">
                <a:extLst>
                  <a:ext uri="{FF2B5EF4-FFF2-40B4-BE49-F238E27FC236}">
                    <a16:creationId xmlns:a16="http://schemas.microsoft.com/office/drawing/2014/main" id="{D3A36359-766E-3341-A0E6-8E9D0DCB9C24}"/>
                  </a:ext>
                </a:extLst>
              </p:cNvPr>
              <p:cNvGrpSpPr/>
              <p:nvPr/>
            </p:nvGrpSpPr>
            <p:grpSpPr>
              <a:xfrm>
                <a:off x="4117883" y="3647501"/>
                <a:ext cx="63012" cy="62989"/>
                <a:chOff x="4117883" y="3647501"/>
                <a:chExt cx="63012" cy="62989"/>
              </a:xfrm>
            </p:grpSpPr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F76D3033-255F-CB4B-970E-FA8B245F2B7A}"/>
                    </a:ext>
                  </a:extLst>
                </p:cNvPr>
                <p:cNvSpPr/>
                <p:nvPr/>
              </p:nvSpPr>
              <p:spPr>
                <a:xfrm>
                  <a:off x="4117883" y="3647501"/>
                  <a:ext cx="63012" cy="62989"/>
                </a:xfrm>
                <a:custGeom>
                  <a:avLst/>
                  <a:gdLst>
                    <a:gd name="connsiteX0" fmla="*/ 63829 w 63012"/>
                    <a:gd name="connsiteY0" fmla="*/ 32061 h 62989"/>
                    <a:gd name="connsiteX1" fmla="*/ 32322 w 63012"/>
                    <a:gd name="connsiteY1" fmla="*/ 63556 h 62989"/>
                    <a:gd name="connsiteX2" fmla="*/ 816 w 63012"/>
                    <a:gd name="connsiteY2" fmla="*/ 32061 h 62989"/>
                    <a:gd name="connsiteX3" fmla="*/ 32322 w 63012"/>
                    <a:gd name="connsiteY3" fmla="*/ 566 h 62989"/>
                    <a:gd name="connsiteX4" fmla="*/ 63829 w 63012"/>
                    <a:gd name="connsiteY4" fmla="*/ 3206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29" y="32061"/>
                      </a:moveTo>
                      <a:cubicBezTo>
                        <a:pt x="63829" y="49455"/>
                        <a:pt x="49723" y="63556"/>
                        <a:pt x="32322" y="63556"/>
                      </a:cubicBezTo>
                      <a:cubicBezTo>
                        <a:pt x="14922" y="63556"/>
                        <a:pt x="816" y="49455"/>
                        <a:pt x="816" y="32061"/>
                      </a:cubicBezTo>
                      <a:cubicBezTo>
                        <a:pt x="816" y="14667"/>
                        <a:pt x="14922" y="566"/>
                        <a:pt x="32322" y="566"/>
                      </a:cubicBezTo>
                      <a:cubicBezTo>
                        <a:pt x="49723" y="566"/>
                        <a:pt x="63829" y="14667"/>
                        <a:pt x="63829" y="3206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B8E07C9E-71FC-9B48-A80E-F9B3832560A9}"/>
                    </a:ext>
                  </a:extLst>
                </p:cNvPr>
                <p:cNvSpPr txBox="1"/>
                <p:nvPr/>
              </p:nvSpPr>
              <p:spPr>
                <a:xfrm>
                  <a:off x="4042196" y="360440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3" name="Graphic 2">
                <a:extLst>
                  <a:ext uri="{FF2B5EF4-FFF2-40B4-BE49-F238E27FC236}">
                    <a16:creationId xmlns:a16="http://schemas.microsoft.com/office/drawing/2014/main" id="{D07799B3-65E9-4A4C-BC89-5809CABFC4C9}"/>
                  </a:ext>
                </a:extLst>
              </p:cNvPr>
              <p:cNvGrpSpPr/>
              <p:nvPr/>
            </p:nvGrpSpPr>
            <p:grpSpPr>
              <a:xfrm>
                <a:off x="4199694" y="3656692"/>
                <a:ext cx="63012" cy="62989"/>
                <a:chOff x="4199694" y="3656692"/>
                <a:chExt cx="63012" cy="62989"/>
              </a:xfrm>
            </p:grpSpPr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7C54C0F2-411E-7848-ABB2-AF444F47C7CD}"/>
                    </a:ext>
                  </a:extLst>
                </p:cNvPr>
                <p:cNvSpPr/>
                <p:nvPr/>
              </p:nvSpPr>
              <p:spPr>
                <a:xfrm>
                  <a:off x="4199694" y="3656692"/>
                  <a:ext cx="63012" cy="62989"/>
                </a:xfrm>
                <a:custGeom>
                  <a:avLst/>
                  <a:gdLst>
                    <a:gd name="connsiteX0" fmla="*/ 63845 w 63012"/>
                    <a:gd name="connsiteY0" fmla="*/ 32063 h 62989"/>
                    <a:gd name="connsiteX1" fmla="*/ 32339 w 63012"/>
                    <a:gd name="connsiteY1" fmla="*/ 63557 h 62989"/>
                    <a:gd name="connsiteX2" fmla="*/ 832 w 63012"/>
                    <a:gd name="connsiteY2" fmla="*/ 32063 h 62989"/>
                    <a:gd name="connsiteX3" fmla="*/ 32339 w 63012"/>
                    <a:gd name="connsiteY3" fmla="*/ 568 h 62989"/>
                    <a:gd name="connsiteX4" fmla="*/ 63845 w 63012"/>
                    <a:gd name="connsiteY4" fmla="*/ 3206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45" y="32063"/>
                      </a:moveTo>
                      <a:cubicBezTo>
                        <a:pt x="63845" y="49457"/>
                        <a:pt x="49739" y="63557"/>
                        <a:pt x="32339" y="63557"/>
                      </a:cubicBezTo>
                      <a:cubicBezTo>
                        <a:pt x="14938" y="63557"/>
                        <a:pt x="832" y="49457"/>
                        <a:pt x="832" y="32063"/>
                      </a:cubicBezTo>
                      <a:cubicBezTo>
                        <a:pt x="832" y="14669"/>
                        <a:pt x="14938" y="568"/>
                        <a:pt x="32339" y="568"/>
                      </a:cubicBezTo>
                      <a:cubicBezTo>
                        <a:pt x="49739" y="568"/>
                        <a:pt x="63845" y="14669"/>
                        <a:pt x="63845" y="3206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4754881B-A1C7-B747-BF5B-30D55D3EBEAF}"/>
                    </a:ext>
                  </a:extLst>
                </p:cNvPr>
                <p:cNvSpPr txBox="1"/>
                <p:nvPr/>
              </p:nvSpPr>
              <p:spPr>
                <a:xfrm>
                  <a:off x="4124007" y="361359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5EA2038F-8DCD-2D49-AAB9-3CE52396777D}"/>
                  </a:ext>
                </a:extLst>
              </p:cNvPr>
              <p:cNvGrpSpPr/>
              <p:nvPr/>
            </p:nvGrpSpPr>
            <p:grpSpPr>
              <a:xfrm>
                <a:off x="4281616" y="3671526"/>
                <a:ext cx="63012" cy="62989"/>
                <a:chOff x="4281616" y="3671526"/>
                <a:chExt cx="63012" cy="62989"/>
              </a:xfrm>
            </p:grpSpPr>
            <p:sp>
              <p:nvSpPr>
                <p:cNvPr id="516" name="Freeform 515">
                  <a:extLst>
                    <a:ext uri="{FF2B5EF4-FFF2-40B4-BE49-F238E27FC236}">
                      <a16:creationId xmlns:a16="http://schemas.microsoft.com/office/drawing/2014/main" id="{0C81F9DC-8D61-1941-A523-EDD3E83A06C3}"/>
                    </a:ext>
                  </a:extLst>
                </p:cNvPr>
                <p:cNvSpPr/>
                <p:nvPr/>
              </p:nvSpPr>
              <p:spPr>
                <a:xfrm>
                  <a:off x="4281616" y="3671526"/>
                  <a:ext cx="63012" cy="62989"/>
                </a:xfrm>
                <a:custGeom>
                  <a:avLst/>
                  <a:gdLst>
                    <a:gd name="connsiteX0" fmla="*/ 63861 w 63012"/>
                    <a:gd name="connsiteY0" fmla="*/ 32066 h 62989"/>
                    <a:gd name="connsiteX1" fmla="*/ 32355 w 63012"/>
                    <a:gd name="connsiteY1" fmla="*/ 63560 h 62989"/>
                    <a:gd name="connsiteX2" fmla="*/ 848 w 63012"/>
                    <a:gd name="connsiteY2" fmla="*/ 32066 h 62989"/>
                    <a:gd name="connsiteX3" fmla="*/ 32355 w 63012"/>
                    <a:gd name="connsiteY3" fmla="*/ 571 h 62989"/>
                    <a:gd name="connsiteX4" fmla="*/ 63861 w 63012"/>
                    <a:gd name="connsiteY4" fmla="*/ 3206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61" y="32066"/>
                      </a:moveTo>
                      <a:cubicBezTo>
                        <a:pt x="63861" y="49460"/>
                        <a:pt x="49755" y="63560"/>
                        <a:pt x="32355" y="63560"/>
                      </a:cubicBezTo>
                      <a:cubicBezTo>
                        <a:pt x="14954" y="63560"/>
                        <a:pt x="848" y="49460"/>
                        <a:pt x="848" y="32066"/>
                      </a:cubicBezTo>
                      <a:cubicBezTo>
                        <a:pt x="848" y="14672"/>
                        <a:pt x="14954" y="571"/>
                        <a:pt x="32355" y="571"/>
                      </a:cubicBezTo>
                      <a:cubicBezTo>
                        <a:pt x="49755" y="571"/>
                        <a:pt x="63861" y="14672"/>
                        <a:pt x="63861" y="3206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35489549-34B6-F041-919F-FA46BB94C83B}"/>
                    </a:ext>
                  </a:extLst>
                </p:cNvPr>
                <p:cNvSpPr txBox="1"/>
                <p:nvPr/>
              </p:nvSpPr>
              <p:spPr>
                <a:xfrm>
                  <a:off x="4208555" y="362843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5" name="Graphic 2">
                <a:extLst>
                  <a:ext uri="{FF2B5EF4-FFF2-40B4-BE49-F238E27FC236}">
                    <a16:creationId xmlns:a16="http://schemas.microsoft.com/office/drawing/2014/main" id="{D46B0E8A-CE90-5749-A66C-FD59316A3966}"/>
                  </a:ext>
                </a:extLst>
              </p:cNvPr>
              <p:cNvGrpSpPr/>
              <p:nvPr/>
            </p:nvGrpSpPr>
            <p:grpSpPr>
              <a:xfrm>
                <a:off x="4363275" y="3695084"/>
                <a:ext cx="63012" cy="62989"/>
                <a:chOff x="4363275" y="3695084"/>
                <a:chExt cx="63012" cy="62989"/>
              </a:xfrm>
            </p:grpSpPr>
            <p:sp>
              <p:nvSpPr>
                <p:cNvPr id="514" name="Freeform 513">
                  <a:extLst>
                    <a:ext uri="{FF2B5EF4-FFF2-40B4-BE49-F238E27FC236}">
                      <a16:creationId xmlns:a16="http://schemas.microsoft.com/office/drawing/2014/main" id="{81F34176-274C-E846-83AB-8B71E1FDEC9C}"/>
                    </a:ext>
                  </a:extLst>
                </p:cNvPr>
                <p:cNvSpPr/>
                <p:nvPr/>
              </p:nvSpPr>
              <p:spPr>
                <a:xfrm>
                  <a:off x="4363275" y="3695084"/>
                  <a:ext cx="63012" cy="62989"/>
                </a:xfrm>
                <a:custGeom>
                  <a:avLst/>
                  <a:gdLst>
                    <a:gd name="connsiteX0" fmla="*/ 63877 w 63012"/>
                    <a:gd name="connsiteY0" fmla="*/ 32070 h 62989"/>
                    <a:gd name="connsiteX1" fmla="*/ 32371 w 63012"/>
                    <a:gd name="connsiteY1" fmla="*/ 63565 h 62989"/>
                    <a:gd name="connsiteX2" fmla="*/ 864 w 63012"/>
                    <a:gd name="connsiteY2" fmla="*/ 32070 h 62989"/>
                    <a:gd name="connsiteX3" fmla="*/ 32371 w 63012"/>
                    <a:gd name="connsiteY3" fmla="*/ 576 h 62989"/>
                    <a:gd name="connsiteX4" fmla="*/ 63877 w 63012"/>
                    <a:gd name="connsiteY4" fmla="*/ 3207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77" y="32070"/>
                      </a:moveTo>
                      <a:cubicBezTo>
                        <a:pt x="63877" y="49464"/>
                        <a:pt x="49771" y="63565"/>
                        <a:pt x="32371" y="63565"/>
                      </a:cubicBezTo>
                      <a:cubicBezTo>
                        <a:pt x="14970" y="63565"/>
                        <a:pt x="864" y="49464"/>
                        <a:pt x="864" y="32070"/>
                      </a:cubicBezTo>
                      <a:cubicBezTo>
                        <a:pt x="864" y="14676"/>
                        <a:pt x="14970" y="576"/>
                        <a:pt x="32371" y="576"/>
                      </a:cubicBezTo>
                      <a:cubicBezTo>
                        <a:pt x="49771" y="576"/>
                        <a:pt x="63877" y="14676"/>
                        <a:pt x="63877" y="3207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D5782167-2586-E04E-95C3-8969F8D87E57}"/>
                    </a:ext>
                  </a:extLst>
                </p:cNvPr>
                <p:cNvSpPr txBox="1"/>
                <p:nvPr/>
              </p:nvSpPr>
              <p:spPr>
                <a:xfrm>
                  <a:off x="4290214" y="365198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" name="Graphic 2">
                <a:extLst>
                  <a:ext uri="{FF2B5EF4-FFF2-40B4-BE49-F238E27FC236}">
                    <a16:creationId xmlns:a16="http://schemas.microsoft.com/office/drawing/2014/main" id="{BE107505-A834-F248-960F-4B1B5F4232BF}"/>
                  </a:ext>
                </a:extLst>
              </p:cNvPr>
              <p:cNvGrpSpPr/>
              <p:nvPr/>
            </p:nvGrpSpPr>
            <p:grpSpPr>
              <a:xfrm>
                <a:off x="4444251" y="3724448"/>
                <a:ext cx="63012" cy="62989"/>
                <a:chOff x="4444251" y="3724448"/>
                <a:chExt cx="63012" cy="62989"/>
              </a:xfrm>
            </p:grpSpPr>
            <p:sp>
              <p:nvSpPr>
                <p:cNvPr id="512" name="Freeform 511">
                  <a:extLst>
                    <a:ext uri="{FF2B5EF4-FFF2-40B4-BE49-F238E27FC236}">
                      <a16:creationId xmlns:a16="http://schemas.microsoft.com/office/drawing/2014/main" id="{8C9BDCFB-6D40-0847-A7C1-5872242F5C80}"/>
                    </a:ext>
                  </a:extLst>
                </p:cNvPr>
                <p:cNvSpPr/>
                <p:nvPr/>
              </p:nvSpPr>
              <p:spPr>
                <a:xfrm>
                  <a:off x="4444251" y="3724448"/>
                  <a:ext cx="63012" cy="62989"/>
                </a:xfrm>
                <a:custGeom>
                  <a:avLst/>
                  <a:gdLst>
                    <a:gd name="connsiteX0" fmla="*/ 63893 w 63012"/>
                    <a:gd name="connsiteY0" fmla="*/ 32076 h 62989"/>
                    <a:gd name="connsiteX1" fmla="*/ 32387 w 63012"/>
                    <a:gd name="connsiteY1" fmla="*/ 63571 h 62989"/>
                    <a:gd name="connsiteX2" fmla="*/ 880 w 63012"/>
                    <a:gd name="connsiteY2" fmla="*/ 32076 h 62989"/>
                    <a:gd name="connsiteX3" fmla="*/ 32387 w 63012"/>
                    <a:gd name="connsiteY3" fmla="*/ 581 h 62989"/>
                    <a:gd name="connsiteX4" fmla="*/ 63893 w 63012"/>
                    <a:gd name="connsiteY4" fmla="*/ 3207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93" y="32076"/>
                      </a:moveTo>
                      <a:cubicBezTo>
                        <a:pt x="63893" y="49470"/>
                        <a:pt x="49787" y="63571"/>
                        <a:pt x="32387" y="63571"/>
                      </a:cubicBezTo>
                      <a:cubicBezTo>
                        <a:pt x="14986" y="63571"/>
                        <a:pt x="880" y="49470"/>
                        <a:pt x="880" y="32076"/>
                      </a:cubicBezTo>
                      <a:cubicBezTo>
                        <a:pt x="880" y="14682"/>
                        <a:pt x="14986" y="581"/>
                        <a:pt x="32387" y="581"/>
                      </a:cubicBezTo>
                      <a:cubicBezTo>
                        <a:pt x="49787" y="581"/>
                        <a:pt x="63893" y="14682"/>
                        <a:pt x="63893" y="3207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CFD1E19B-F1DE-894B-8639-3A1DE546B840}"/>
                    </a:ext>
                  </a:extLst>
                </p:cNvPr>
                <p:cNvSpPr txBox="1"/>
                <p:nvPr/>
              </p:nvSpPr>
              <p:spPr>
                <a:xfrm>
                  <a:off x="4371190" y="368135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7" name="Graphic 2">
                <a:extLst>
                  <a:ext uri="{FF2B5EF4-FFF2-40B4-BE49-F238E27FC236}">
                    <a16:creationId xmlns:a16="http://schemas.microsoft.com/office/drawing/2014/main" id="{54877D30-0ED6-D14C-AB9C-FF796EFF9FDB}"/>
                  </a:ext>
                </a:extLst>
              </p:cNvPr>
              <p:cNvGrpSpPr/>
              <p:nvPr/>
            </p:nvGrpSpPr>
            <p:grpSpPr>
              <a:xfrm>
                <a:off x="4525611" y="3756357"/>
                <a:ext cx="63012" cy="62989"/>
                <a:chOff x="4525611" y="3756357"/>
                <a:chExt cx="63012" cy="62989"/>
              </a:xfrm>
            </p:grpSpPr>
            <p:sp>
              <p:nvSpPr>
                <p:cNvPr id="510" name="Freeform 509">
                  <a:extLst>
                    <a:ext uri="{FF2B5EF4-FFF2-40B4-BE49-F238E27FC236}">
                      <a16:creationId xmlns:a16="http://schemas.microsoft.com/office/drawing/2014/main" id="{1C432E97-895D-BE41-9D03-FF521D416934}"/>
                    </a:ext>
                  </a:extLst>
                </p:cNvPr>
                <p:cNvSpPr/>
                <p:nvPr/>
              </p:nvSpPr>
              <p:spPr>
                <a:xfrm>
                  <a:off x="4525611" y="3756357"/>
                  <a:ext cx="63012" cy="62989"/>
                </a:xfrm>
                <a:custGeom>
                  <a:avLst/>
                  <a:gdLst>
                    <a:gd name="connsiteX0" fmla="*/ 63909 w 63012"/>
                    <a:gd name="connsiteY0" fmla="*/ 32082 h 62989"/>
                    <a:gd name="connsiteX1" fmla="*/ 32403 w 63012"/>
                    <a:gd name="connsiteY1" fmla="*/ 63577 h 62989"/>
                    <a:gd name="connsiteX2" fmla="*/ 896 w 63012"/>
                    <a:gd name="connsiteY2" fmla="*/ 32082 h 62989"/>
                    <a:gd name="connsiteX3" fmla="*/ 32403 w 63012"/>
                    <a:gd name="connsiteY3" fmla="*/ 588 h 62989"/>
                    <a:gd name="connsiteX4" fmla="*/ 63909 w 63012"/>
                    <a:gd name="connsiteY4" fmla="*/ 3208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09" y="32082"/>
                      </a:moveTo>
                      <a:cubicBezTo>
                        <a:pt x="63909" y="49476"/>
                        <a:pt x="49803" y="63577"/>
                        <a:pt x="32403" y="63577"/>
                      </a:cubicBezTo>
                      <a:cubicBezTo>
                        <a:pt x="15002" y="63577"/>
                        <a:pt x="896" y="49476"/>
                        <a:pt x="896" y="32082"/>
                      </a:cubicBezTo>
                      <a:cubicBezTo>
                        <a:pt x="896" y="14688"/>
                        <a:pt x="15002" y="588"/>
                        <a:pt x="32403" y="588"/>
                      </a:cubicBezTo>
                      <a:cubicBezTo>
                        <a:pt x="49803" y="588"/>
                        <a:pt x="63909" y="14688"/>
                        <a:pt x="63909" y="3208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BA5DCC60-698A-B34B-9458-1A6DCD473287}"/>
                    </a:ext>
                  </a:extLst>
                </p:cNvPr>
                <p:cNvSpPr txBox="1"/>
                <p:nvPr/>
              </p:nvSpPr>
              <p:spPr>
                <a:xfrm>
                  <a:off x="4452550" y="371326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8" name="Graphic 2">
                <a:extLst>
                  <a:ext uri="{FF2B5EF4-FFF2-40B4-BE49-F238E27FC236}">
                    <a16:creationId xmlns:a16="http://schemas.microsoft.com/office/drawing/2014/main" id="{4EBE4B26-78CE-6847-8D3C-74873D4812AE}"/>
                  </a:ext>
                </a:extLst>
              </p:cNvPr>
              <p:cNvGrpSpPr/>
              <p:nvPr/>
            </p:nvGrpSpPr>
            <p:grpSpPr>
              <a:xfrm>
                <a:off x="4607790" y="3788377"/>
                <a:ext cx="63012" cy="62989"/>
                <a:chOff x="4607790" y="3788377"/>
                <a:chExt cx="63012" cy="62989"/>
              </a:xfrm>
            </p:grpSpPr>
            <p:sp>
              <p:nvSpPr>
                <p:cNvPr id="508" name="Freeform 507">
                  <a:extLst>
                    <a:ext uri="{FF2B5EF4-FFF2-40B4-BE49-F238E27FC236}">
                      <a16:creationId xmlns:a16="http://schemas.microsoft.com/office/drawing/2014/main" id="{6DD1FBBF-1D4F-C449-86BC-21667A9A25F5}"/>
                    </a:ext>
                  </a:extLst>
                </p:cNvPr>
                <p:cNvSpPr/>
                <p:nvPr/>
              </p:nvSpPr>
              <p:spPr>
                <a:xfrm>
                  <a:off x="4607790" y="3788377"/>
                  <a:ext cx="63012" cy="62989"/>
                </a:xfrm>
                <a:custGeom>
                  <a:avLst/>
                  <a:gdLst>
                    <a:gd name="connsiteX0" fmla="*/ 63925 w 63012"/>
                    <a:gd name="connsiteY0" fmla="*/ 32089 h 62989"/>
                    <a:gd name="connsiteX1" fmla="*/ 32419 w 63012"/>
                    <a:gd name="connsiteY1" fmla="*/ 63583 h 62989"/>
                    <a:gd name="connsiteX2" fmla="*/ 912 w 63012"/>
                    <a:gd name="connsiteY2" fmla="*/ 32089 h 62989"/>
                    <a:gd name="connsiteX3" fmla="*/ 32419 w 63012"/>
                    <a:gd name="connsiteY3" fmla="*/ 594 h 62989"/>
                    <a:gd name="connsiteX4" fmla="*/ 63925 w 63012"/>
                    <a:gd name="connsiteY4" fmla="*/ 3208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25" y="32089"/>
                      </a:moveTo>
                      <a:cubicBezTo>
                        <a:pt x="63925" y="49483"/>
                        <a:pt x="49819" y="63583"/>
                        <a:pt x="32419" y="63583"/>
                      </a:cubicBezTo>
                      <a:cubicBezTo>
                        <a:pt x="15018" y="63583"/>
                        <a:pt x="912" y="49483"/>
                        <a:pt x="912" y="32089"/>
                      </a:cubicBezTo>
                      <a:cubicBezTo>
                        <a:pt x="912" y="14695"/>
                        <a:pt x="15018" y="594"/>
                        <a:pt x="32419" y="594"/>
                      </a:cubicBezTo>
                      <a:cubicBezTo>
                        <a:pt x="49819" y="594"/>
                        <a:pt x="63925" y="14695"/>
                        <a:pt x="63925" y="3208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7EA423BF-CB70-3B47-B123-7A5D2F614CB8}"/>
                    </a:ext>
                  </a:extLst>
                </p:cNvPr>
                <p:cNvSpPr txBox="1"/>
                <p:nvPr/>
              </p:nvSpPr>
              <p:spPr>
                <a:xfrm>
                  <a:off x="4532103" y="3745282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9" name="Graphic 2">
                <a:extLst>
                  <a:ext uri="{FF2B5EF4-FFF2-40B4-BE49-F238E27FC236}">
                    <a16:creationId xmlns:a16="http://schemas.microsoft.com/office/drawing/2014/main" id="{E2C37C95-1702-6E46-B2C2-527B1E2FF188}"/>
                  </a:ext>
                </a:extLst>
              </p:cNvPr>
              <p:cNvGrpSpPr/>
              <p:nvPr/>
            </p:nvGrpSpPr>
            <p:grpSpPr>
              <a:xfrm>
                <a:off x="4691555" y="3816817"/>
                <a:ext cx="63012" cy="62989"/>
                <a:chOff x="4691555" y="3816817"/>
                <a:chExt cx="63012" cy="62989"/>
              </a:xfrm>
            </p:grpSpPr>
            <p:sp>
              <p:nvSpPr>
                <p:cNvPr id="506" name="Freeform 505">
                  <a:extLst>
                    <a:ext uri="{FF2B5EF4-FFF2-40B4-BE49-F238E27FC236}">
                      <a16:creationId xmlns:a16="http://schemas.microsoft.com/office/drawing/2014/main" id="{512F2081-DF58-6B48-B7D5-A1E06FD3A264}"/>
                    </a:ext>
                  </a:extLst>
                </p:cNvPr>
                <p:cNvSpPr/>
                <p:nvPr/>
              </p:nvSpPr>
              <p:spPr>
                <a:xfrm>
                  <a:off x="4691555" y="3816817"/>
                  <a:ext cx="63012" cy="62989"/>
                </a:xfrm>
                <a:custGeom>
                  <a:avLst/>
                  <a:gdLst>
                    <a:gd name="connsiteX0" fmla="*/ 63942 w 63012"/>
                    <a:gd name="connsiteY0" fmla="*/ 32094 h 62989"/>
                    <a:gd name="connsiteX1" fmla="*/ 32435 w 63012"/>
                    <a:gd name="connsiteY1" fmla="*/ 63589 h 62989"/>
                    <a:gd name="connsiteX2" fmla="*/ 929 w 63012"/>
                    <a:gd name="connsiteY2" fmla="*/ 32094 h 62989"/>
                    <a:gd name="connsiteX3" fmla="*/ 32435 w 63012"/>
                    <a:gd name="connsiteY3" fmla="*/ 600 h 62989"/>
                    <a:gd name="connsiteX4" fmla="*/ 63942 w 63012"/>
                    <a:gd name="connsiteY4" fmla="*/ 3209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42" y="32094"/>
                      </a:moveTo>
                      <a:cubicBezTo>
                        <a:pt x="63942" y="49488"/>
                        <a:pt x="49836" y="63589"/>
                        <a:pt x="32435" y="63589"/>
                      </a:cubicBezTo>
                      <a:cubicBezTo>
                        <a:pt x="15035" y="63589"/>
                        <a:pt x="929" y="49488"/>
                        <a:pt x="929" y="32094"/>
                      </a:cubicBezTo>
                      <a:cubicBezTo>
                        <a:pt x="929" y="14700"/>
                        <a:pt x="15035" y="600"/>
                        <a:pt x="32435" y="600"/>
                      </a:cubicBezTo>
                      <a:cubicBezTo>
                        <a:pt x="49836" y="600"/>
                        <a:pt x="63942" y="14700"/>
                        <a:pt x="63942" y="3209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8E09A39B-9E61-1D4E-A6B4-81BD1C904F86}"/>
                    </a:ext>
                  </a:extLst>
                </p:cNvPr>
                <p:cNvSpPr txBox="1"/>
                <p:nvPr/>
              </p:nvSpPr>
              <p:spPr>
                <a:xfrm>
                  <a:off x="4615868" y="377372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0" name="Graphic 2">
                <a:extLst>
                  <a:ext uri="{FF2B5EF4-FFF2-40B4-BE49-F238E27FC236}">
                    <a16:creationId xmlns:a16="http://schemas.microsoft.com/office/drawing/2014/main" id="{EF9FE8F6-D315-7844-A34F-D9C8A633800F}"/>
                  </a:ext>
                </a:extLst>
              </p:cNvPr>
              <p:cNvGrpSpPr/>
              <p:nvPr/>
            </p:nvGrpSpPr>
            <p:grpSpPr>
              <a:xfrm>
                <a:off x="4777788" y="3835892"/>
                <a:ext cx="63012" cy="62989"/>
                <a:chOff x="4777788" y="3835892"/>
                <a:chExt cx="63012" cy="62989"/>
              </a:xfrm>
            </p:grpSpPr>
            <p:sp>
              <p:nvSpPr>
                <p:cNvPr id="504" name="Freeform 503">
                  <a:extLst>
                    <a:ext uri="{FF2B5EF4-FFF2-40B4-BE49-F238E27FC236}">
                      <a16:creationId xmlns:a16="http://schemas.microsoft.com/office/drawing/2014/main" id="{A6777FD8-544A-834F-9F13-D1F7008E1535}"/>
                    </a:ext>
                  </a:extLst>
                </p:cNvPr>
                <p:cNvSpPr/>
                <p:nvPr/>
              </p:nvSpPr>
              <p:spPr>
                <a:xfrm>
                  <a:off x="4777788" y="3835892"/>
                  <a:ext cx="63012" cy="62989"/>
                </a:xfrm>
                <a:custGeom>
                  <a:avLst/>
                  <a:gdLst>
                    <a:gd name="connsiteX0" fmla="*/ 63959 w 63012"/>
                    <a:gd name="connsiteY0" fmla="*/ 32098 h 62989"/>
                    <a:gd name="connsiteX1" fmla="*/ 32452 w 63012"/>
                    <a:gd name="connsiteY1" fmla="*/ 63593 h 62989"/>
                    <a:gd name="connsiteX2" fmla="*/ 946 w 63012"/>
                    <a:gd name="connsiteY2" fmla="*/ 32098 h 62989"/>
                    <a:gd name="connsiteX3" fmla="*/ 32452 w 63012"/>
                    <a:gd name="connsiteY3" fmla="*/ 603 h 62989"/>
                    <a:gd name="connsiteX4" fmla="*/ 63959 w 63012"/>
                    <a:gd name="connsiteY4" fmla="*/ 3209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59" y="32098"/>
                      </a:moveTo>
                      <a:cubicBezTo>
                        <a:pt x="63959" y="49492"/>
                        <a:pt x="49853" y="63593"/>
                        <a:pt x="32452" y="63593"/>
                      </a:cubicBezTo>
                      <a:cubicBezTo>
                        <a:pt x="15052" y="63593"/>
                        <a:pt x="946" y="49492"/>
                        <a:pt x="946" y="32098"/>
                      </a:cubicBezTo>
                      <a:cubicBezTo>
                        <a:pt x="946" y="14704"/>
                        <a:pt x="15052" y="603"/>
                        <a:pt x="32452" y="603"/>
                      </a:cubicBezTo>
                      <a:cubicBezTo>
                        <a:pt x="49853" y="603"/>
                        <a:pt x="63959" y="14704"/>
                        <a:pt x="63959" y="3209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749DC2A3-7708-5A4D-84EF-C8190ACDF4B3}"/>
                    </a:ext>
                  </a:extLst>
                </p:cNvPr>
                <p:cNvSpPr txBox="1"/>
                <p:nvPr/>
              </p:nvSpPr>
              <p:spPr>
                <a:xfrm>
                  <a:off x="4704726" y="379279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21" name="Graphic 2">
                <a:extLst>
                  <a:ext uri="{FF2B5EF4-FFF2-40B4-BE49-F238E27FC236}">
                    <a16:creationId xmlns:a16="http://schemas.microsoft.com/office/drawing/2014/main" id="{014A968A-EFCA-F849-8EB3-AA9072F33A15}"/>
                  </a:ext>
                </a:extLst>
              </p:cNvPr>
              <p:cNvGrpSpPr/>
              <p:nvPr/>
            </p:nvGrpSpPr>
            <p:grpSpPr>
              <a:xfrm>
                <a:off x="4865575" y="3842280"/>
                <a:ext cx="63012" cy="62989"/>
                <a:chOff x="4865575" y="3842280"/>
                <a:chExt cx="63012" cy="62989"/>
              </a:xfrm>
            </p:grpSpPr>
            <p:sp>
              <p:nvSpPr>
                <p:cNvPr id="502" name="Freeform 501">
                  <a:extLst>
                    <a:ext uri="{FF2B5EF4-FFF2-40B4-BE49-F238E27FC236}">
                      <a16:creationId xmlns:a16="http://schemas.microsoft.com/office/drawing/2014/main" id="{2FCDF847-C1AA-9C4E-B84A-80BFFD5FF729}"/>
                    </a:ext>
                  </a:extLst>
                </p:cNvPr>
                <p:cNvSpPr/>
                <p:nvPr/>
              </p:nvSpPr>
              <p:spPr>
                <a:xfrm>
                  <a:off x="4865575" y="3842280"/>
                  <a:ext cx="63012" cy="62989"/>
                </a:xfrm>
                <a:custGeom>
                  <a:avLst/>
                  <a:gdLst>
                    <a:gd name="connsiteX0" fmla="*/ 63976 w 63012"/>
                    <a:gd name="connsiteY0" fmla="*/ 32099 h 62989"/>
                    <a:gd name="connsiteX1" fmla="*/ 32469 w 63012"/>
                    <a:gd name="connsiteY1" fmla="*/ 63594 h 62989"/>
                    <a:gd name="connsiteX2" fmla="*/ 963 w 63012"/>
                    <a:gd name="connsiteY2" fmla="*/ 32099 h 62989"/>
                    <a:gd name="connsiteX3" fmla="*/ 32469 w 63012"/>
                    <a:gd name="connsiteY3" fmla="*/ 605 h 62989"/>
                    <a:gd name="connsiteX4" fmla="*/ 63976 w 63012"/>
                    <a:gd name="connsiteY4" fmla="*/ 3209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76" y="32099"/>
                      </a:moveTo>
                      <a:cubicBezTo>
                        <a:pt x="63976" y="49493"/>
                        <a:pt x="49870" y="63594"/>
                        <a:pt x="32469" y="63594"/>
                      </a:cubicBezTo>
                      <a:cubicBezTo>
                        <a:pt x="15069" y="63594"/>
                        <a:pt x="963" y="49493"/>
                        <a:pt x="963" y="32099"/>
                      </a:cubicBezTo>
                      <a:cubicBezTo>
                        <a:pt x="963" y="14705"/>
                        <a:pt x="15069" y="605"/>
                        <a:pt x="32469" y="605"/>
                      </a:cubicBezTo>
                      <a:cubicBezTo>
                        <a:pt x="49870" y="605"/>
                        <a:pt x="63976" y="14705"/>
                        <a:pt x="63976" y="3209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466439DA-141E-3140-BF2E-CC94463C3DD7}"/>
                    </a:ext>
                  </a:extLst>
                </p:cNvPr>
                <p:cNvSpPr txBox="1"/>
                <p:nvPr/>
              </p:nvSpPr>
              <p:spPr>
                <a:xfrm>
                  <a:off x="4789888" y="379918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2" name="Graphic 2">
                <a:extLst>
                  <a:ext uri="{FF2B5EF4-FFF2-40B4-BE49-F238E27FC236}">
                    <a16:creationId xmlns:a16="http://schemas.microsoft.com/office/drawing/2014/main" id="{A6332B3C-D384-6F47-9A54-63F30E4330D2}"/>
                  </a:ext>
                </a:extLst>
              </p:cNvPr>
              <p:cNvGrpSpPr/>
              <p:nvPr/>
            </p:nvGrpSpPr>
            <p:grpSpPr>
              <a:xfrm>
                <a:off x="4953318" y="3846133"/>
                <a:ext cx="63012" cy="62989"/>
                <a:chOff x="4953318" y="3846133"/>
                <a:chExt cx="63012" cy="62989"/>
              </a:xfrm>
            </p:grpSpPr>
            <p:sp>
              <p:nvSpPr>
                <p:cNvPr id="500" name="Freeform 499">
                  <a:extLst>
                    <a:ext uri="{FF2B5EF4-FFF2-40B4-BE49-F238E27FC236}">
                      <a16:creationId xmlns:a16="http://schemas.microsoft.com/office/drawing/2014/main" id="{76D69973-3AEA-114F-9E83-00C64D027A38}"/>
                    </a:ext>
                  </a:extLst>
                </p:cNvPr>
                <p:cNvSpPr/>
                <p:nvPr/>
              </p:nvSpPr>
              <p:spPr>
                <a:xfrm>
                  <a:off x="4953318" y="3846133"/>
                  <a:ext cx="63012" cy="62989"/>
                </a:xfrm>
                <a:custGeom>
                  <a:avLst/>
                  <a:gdLst>
                    <a:gd name="connsiteX0" fmla="*/ 63993 w 63012"/>
                    <a:gd name="connsiteY0" fmla="*/ 32100 h 62989"/>
                    <a:gd name="connsiteX1" fmla="*/ 32487 w 63012"/>
                    <a:gd name="connsiteY1" fmla="*/ 63595 h 62989"/>
                    <a:gd name="connsiteX2" fmla="*/ 980 w 63012"/>
                    <a:gd name="connsiteY2" fmla="*/ 32100 h 62989"/>
                    <a:gd name="connsiteX3" fmla="*/ 32487 w 63012"/>
                    <a:gd name="connsiteY3" fmla="*/ 605 h 62989"/>
                    <a:gd name="connsiteX4" fmla="*/ 63993 w 63012"/>
                    <a:gd name="connsiteY4" fmla="*/ 321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93" y="32100"/>
                      </a:moveTo>
                      <a:cubicBezTo>
                        <a:pt x="63993" y="49494"/>
                        <a:pt x="49887" y="63595"/>
                        <a:pt x="32487" y="63595"/>
                      </a:cubicBezTo>
                      <a:cubicBezTo>
                        <a:pt x="15086" y="63595"/>
                        <a:pt x="980" y="49494"/>
                        <a:pt x="980" y="32100"/>
                      </a:cubicBezTo>
                      <a:cubicBezTo>
                        <a:pt x="980" y="14706"/>
                        <a:pt x="15086" y="605"/>
                        <a:pt x="32487" y="605"/>
                      </a:cubicBezTo>
                      <a:cubicBezTo>
                        <a:pt x="49887" y="605"/>
                        <a:pt x="63993" y="14706"/>
                        <a:pt x="63993" y="321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0C096B13-4AE1-374F-99F1-F1F1C4CC5EA8}"/>
                    </a:ext>
                  </a:extLst>
                </p:cNvPr>
                <p:cNvSpPr txBox="1"/>
                <p:nvPr/>
              </p:nvSpPr>
              <p:spPr>
                <a:xfrm>
                  <a:off x="4877631" y="380303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3" name="Graphic 2">
                <a:extLst>
                  <a:ext uri="{FF2B5EF4-FFF2-40B4-BE49-F238E27FC236}">
                    <a16:creationId xmlns:a16="http://schemas.microsoft.com/office/drawing/2014/main" id="{0121FC7C-AD0B-9044-A24D-5E6A074375A1}"/>
                  </a:ext>
                </a:extLst>
              </p:cNvPr>
              <p:cNvGrpSpPr/>
              <p:nvPr/>
            </p:nvGrpSpPr>
            <p:grpSpPr>
              <a:xfrm>
                <a:off x="5042951" y="3845435"/>
                <a:ext cx="63012" cy="62989"/>
                <a:chOff x="5042951" y="3845435"/>
                <a:chExt cx="63012" cy="62989"/>
              </a:xfrm>
            </p:grpSpPr>
            <p:sp>
              <p:nvSpPr>
                <p:cNvPr id="498" name="Freeform 497">
                  <a:extLst>
                    <a:ext uri="{FF2B5EF4-FFF2-40B4-BE49-F238E27FC236}">
                      <a16:creationId xmlns:a16="http://schemas.microsoft.com/office/drawing/2014/main" id="{84B8EB0D-1CF8-7240-B6A4-E024EDEDFA1D}"/>
                    </a:ext>
                  </a:extLst>
                </p:cNvPr>
                <p:cNvSpPr/>
                <p:nvPr/>
              </p:nvSpPr>
              <p:spPr>
                <a:xfrm>
                  <a:off x="5042951" y="3845435"/>
                  <a:ext cx="63012" cy="62989"/>
                </a:xfrm>
                <a:custGeom>
                  <a:avLst/>
                  <a:gdLst>
                    <a:gd name="connsiteX0" fmla="*/ 64011 w 63012"/>
                    <a:gd name="connsiteY0" fmla="*/ 32100 h 62989"/>
                    <a:gd name="connsiteX1" fmla="*/ 32504 w 63012"/>
                    <a:gd name="connsiteY1" fmla="*/ 63595 h 62989"/>
                    <a:gd name="connsiteX2" fmla="*/ 998 w 63012"/>
                    <a:gd name="connsiteY2" fmla="*/ 32100 h 62989"/>
                    <a:gd name="connsiteX3" fmla="*/ 32504 w 63012"/>
                    <a:gd name="connsiteY3" fmla="*/ 605 h 62989"/>
                    <a:gd name="connsiteX4" fmla="*/ 64011 w 63012"/>
                    <a:gd name="connsiteY4" fmla="*/ 321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11" y="32100"/>
                      </a:moveTo>
                      <a:cubicBezTo>
                        <a:pt x="64011" y="49494"/>
                        <a:pt x="49905" y="63595"/>
                        <a:pt x="32504" y="63595"/>
                      </a:cubicBezTo>
                      <a:cubicBezTo>
                        <a:pt x="15104" y="63595"/>
                        <a:pt x="998" y="49494"/>
                        <a:pt x="998" y="32100"/>
                      </a:cubicBezTo>
                      <a:cubicBezTo>
                        <a:pt x="998" y="14706"/>
                        <a:pt x="15104" y="605"/>
                        <a:pt x="32504" y="605"/>
                      </a:cubicBezTo>
                      <a:cubicBezTo>
                        <a:pt x="49905" y="605"/>
                        <a:pt x="64011" y="14706"/>
                        <a:pt x="64011" y="321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3B2CEC65-5971-E84D-8C00-3487B8A82BC2}"/>
                    </a:ext>
                  </a:extLst>
                </p:cNvPr>
                <p:cNvSpPr txBox="1"/>
                <p:nvPr/>
              </p:nvSpPr>
              <p:spPr>
                <a:xfrm>
                  <a:off x="4967264" y="380234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4" name="Graphic 2">
                <a:extLst>
                  <a:ext uri="{FF2B5EF4-FFF2-40B4-BE49-F238E27FC236}">
                    <a16:creationId xmlns:a16="http://schemas.microsoft.com/office/drawing/2014/main" id="{C752EBF7-DBDA-7148-BF9F-BE9B3A9C58BC}"/>
                  </a:ext>
                </a:extLst>
              </p:cNvPr>
              <p:cNvGrpSpPr/>
              <p:nvPr/>
            </p:nvGrpSpPr>
            <p:grpSpPr>
              <a:xfrm>
                <a:off x="5132449" y="3840905"/>
                <a:ext cx="63012" cy="62989"/>
                <a:chOff x="5132449" y="3840905"/>
                <a:chExt cx="63012" cy="62989"/>
              </a:xfrm>
            </p:grpSpPr>
            <p:sp>
              <p:nvSpPr>
                <p:cNvPr id="496" name="Freeform 495">
                  <a:extLst>
                    <a:ext uri="{FF2B5EF4-FFF2-40B4-BE49-F238E27FC236}">
                      <a16:creationId xmlns:a16="http://schemas.microsoft.com/office/drawing/2014/main" id="{BE604C0A-4100-1641-83EB-7154143D24C4}"/>
                    </a:ext>
                  </a:extLst>
                </p:cNvPr>
                <p:cNvSpPr/>
                <p:nvPr/>
              </p:nvSpPr>
              <p:spPr>
                <a:xfrm>
                  <a:off x="5132449" y="3840905"/>
                  <a:ext cx="63012" cy="62989"/>
                </a:xfrm>
                <a:custGeom>
                  <a:avLst/>
                  <a:gdLst>
                    <a:gd name="connsiteX0" fmla="*/ 64028 w 63012"/>
                    <a:gd name="connsiteY0" fmla="*/ 32099 h 62989"/>
                    <a:gd name="connsiteX1" fmla="*/ 32522 w 63012"/>
                    <a:gd name="connsiteY1" fmla="*/ 63594 h 62989"/>
                    <a:gd name="connsiteX2" fmla="*/ 1016 w 63012"/>
                    <a:gd name="connsiteY2" fmla="*/ 32099 h 62989"/>
                    <a:gd name="connsiteX3" fmla="*/ 32522 w 63012"/>
                    <a:gd name="connsiteY3" fmla="*/ 604 h 62989"/>
                    <a:gd name="connsiteX4" fmla="*/ 64028 w 63012"/>
                    <a:gd name="connsiteY4" fmla="*/ 3209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28" y="32099"/>
                      </a:moveTo>
                      <a:cubicBezTo>
                        <a:pt x="64028" y="49493"/>
                        <a:pt x="49922" y="63594"/>
                        <a:pt x="32522" y="63594"/>
                      </a:cubicBezTo>
                      <a:cubicBezTo>
                        <a:pt x="15122" y="63594"/>
                        <a:pt x="1016" y="49493"/>
                        <a:pt x="1016" y="32099"/>
                      </a:cubicBezTo>
                      <a:cubicBezTo>
                        <a:pt x="1016" y="14705"/>
                        <a:pt x="15122" y="604"/>
                        <a:pt x="32522" y="604"/>
                      </a:cubicBezTo>
                      <a:cubicBezTo>
                        <a:pt x="49922" y="604"/>
                        <a:pt x="64028" y="14705"/>
                        <a:pt x="64028" y="3209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4BBD0751-5946-1940-BDCB-F1585FFF5DC9}"/>
                    </a:ext>
                  </a:extLst>
                </p:cNvPr>
                <p:cNvSpPr txBox="1"/>
                <p:nvPr/>
              </p:nvSpPr>
              <p:spPr>
                <a:xfrm>
                  <a:off x="5059388" y="379781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25" name="Graphic 2">
                <a:extLst>
                  <a:ext uri="{FF2B5EF4-FFF2-40B4-BE49-F238E27FC236}">
                    <a16:creationId xmlns:a16="http://schemas.microsoft.com/office/drawing/2014/main" id="{3FD15346-9A58-9149-ADA5-3DBE524C032A}"/>
                  </a:ext>
                </a:extLst>
              </p:cNvPr>
              <p:cNvGrpSpPr/>
              <p:nvPr/>
            </p:nvGrpSpPr>
            <p:grpSpPr>
              <a:xfrm>
                <a:off x="5220945" y="3826271"/>
                <a:ext cx="63012" cy="62989"/>
                <a:chOff x="5220945" y="3826271"/>
                <a:chExt cx="63012" cy="62989"/>
              </a:xfrm>
            </p:grpSpPr>
            <p:sp>
              <p:nvSpPr>
                <p:cNvPr id="494" name="Freeform 493">
                  <a:extLst>
                    <a:ext uri="{FF2B5EF4-FFF2-40B4-BE49-F238E27FC236}">
                      <a16:creationId xmlns:a16="http://schemas.microsoft.com/office/drawing/2014/main" id="{FC4D25AE-2B34-8948-A220-F59EDADA71BF}"/>
                    </a:ext>
                  </a:extLst>
                </p:cNvPr>
                <p:cNvSpPr/>
                <p:nvPr/>
              </p:nvSpPr>
              <p:spPr>
                <a:xfrm>
                  <a:off x="5220945" y="3826271"/>
                  <a:ext cx="63012" cy="62989"/>
                </a:xfrm>
                <a:custGeom>
                  <a:avLst/>
                  <a:gdLst>
                    <a:gd name="connsiteX0" fmla="*/ 64046 w 63012"/>
                    <a:gd name="connsiteY0" fmla="*/ 32096 h 62989"/>
                    <a:gd name="connsiteX1" fmla="*/ 32539 w 63012"/>
                    <a:gd name="connsiteY1" fmla="*/ 63591 h 62989"/>
                    <a:gd name="connsiteX2" fmla="*/ 1033 w 63012"/>
                    <a:gd name="connsiteY2" fmla="*/ 32096 h 62989"/>
                    <a:gd name="connsiteX3" fmla="*/ 32539 w 63012"/>
                    <a:gd name="connsiteY3" fmla="*/ 601 h 62989"/>
                    <a:gd name="connsiteX4" fmla="*/ 64046 w 63012"/>
                    <a:gd name="connsiteY4" fmla="*/ 3209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46" y="32096"/>
                      </a:moveTo>
                      <a:cubicBezTo>
                        <a:pt x="64046" y="49490"/>
                        <a:pt x="49940" y="63591"/>
                        <a:pt x="32539" y="63591"/>
                      </a:cubicBezTo>
                      <a:cubicBezTo>
                        <a:pt x="15139" y="63591"/>
                        <a:pt x="1033" y="49490"/>
                        <a:pt x="1033" y="32096"/>
                      </a:cubicBezTo>
                      <a:cubicBezTo>
                        <a:pt x="1033" y="14702"/>
                        <a:pt x="15139" y="601"/>
                        <a:pt x="32539" y="601"/>
                      </a:cubicBezTo>
                      <a:cubicBezTo>
                        <a:pt x="49940" y="601"/>
                        <a:pt x="64046" y="14702"/>
                        <a:pt x="64046" y="3209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AB58F5F8-CAD3-D34B-AC47-E1A67D96A1A7}"/>
                    </a:ext>
                  </a:extLst>
                </p:cNvPr>
                <p:cNvSpPr txBox="1"/>
                <p:nvPr/>
              </p:nvSpPr>
              <p:spPr>
                <a:xfrm>
                  <a:off x="5145258" y="378317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26" name="Graphic 2">
                <a:extLst>
                  <a:ext uri="{FF2B5EF4-FFF2-40B4-BE49-F238E27FC236}">
                    <a16:creationId xmlns:a16="http://schemas.microsoft.com/office/drawing/2014/main" id="{E7318171-F3BF-FD44-B3DB-E83550B8F365}"/>
                  </a:ext>
                </a:extLst>
              </p:cNvPr>
              <p:cNvGrpSpPr/>
              <p:nvPr/>
            </p:nvGrpSpPr>
            <p:grpSpPr>
              <a:xfrm>
                <a:off x="5304834" y="3795070"/>
                <a:ext cx="63012" cy="62989"/>
                <a:chOff x="5304834" y="3795070"/>
                <a:chExt cx="63012" cy="62989"/>
              </a:xfrm>
            </p:grpSpPr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3D649F8A-EB09-E94E-88A1-6365B72DD1E7}"/>
                    </a:ext>
                  </a:extLst>
                </p:cNvPr>
                <p:cNvSpPr/>
                <p:nvPr/>
              </p:nvSpPr>
              <p:spPr>
                <a:xfrm>
                  <a:off x="5304834" y="3795070"/>
                  <a:ext cx="63012" cy="62989"/>
                </a:xfrm>
                <a:custGeom>
                  <a:avLst/>
                  <a:gdLst>
                    <a:gd name="connsiteX0" fmla="*/ 64062 w 63012"/>
                    <a:gd name="connsiteY0" fmla="*/ 32090 h 62989"/>
                    <a:gd name="connsiteX1" fmla="*/ 32556 w 63012"/>
                    <a:gd name="connsiteY1" fmla="*/ 63585 h 62989"/>
                    <a:gd name="connsiteX2" fmla="*/ 1050 w 63012"/>
                    <a:gd name="connsiteY2" fmla="*/ 32090 h 62989"/>
                    <a:gd name="connsiteX3" fmla="*/ 32556 w 63012"/>
                    <a:gd name="connsiteY3" fmla="*/ 595 h 62989"/>
                    <a:gd name="connsiteX4" fmla="*/ 64062 w 63012"/>
                    <a:gd name="connsiteY4" fmla="*/ 3209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62" y="32090"/>
                      </a:moveTo>
                      <a:cubicBezTo>
                        <a:pt x="64062" y="49484"/>
                        <a:pt x="49956" y="63585"/>
                        <a:pt x="32556" y="63585"/>
                      </a:cubicBezTo>
                      <a:cubicBezTo>
                        <a:pt x="15155" y="63585"/>
                        <a:pt x="1050" y="49484"/>
                        <a:pt x="1050" y="32090"/>
                      </a:cubicBezTo>
                      <a:cubicBezTo>
                        <a:pt x="1050" y="14696"/>
                        <a:pt x="15155" y="595"/>
                        <a:pt x="32556" y="595"/>
                      </a:cubicBezTo>
                      <a:cubicBezTo>
                        <a:pt x="49956" y="595"/>
                        <a:pt x="64062" y="14696"/>
                        <a:pt x="64062" y="3209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114B1E2C-4946-014E-B973-A57E9FE012BB}"/>
                    </a:ext>
                  </a:extLst>
                </p:cNvPr>
                <p:cNvSpPr txBox="1"/>
                <p:nvPr/>
              </p:nvSpPr>
              <p:spPr>
                <a:xfrm>
                  <a:off x="5229147" y="375197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27" name="Graphic 2">
                <a:extLst>
                  <a:ext uri="{FF2B5EF4-FFF2-40B4-BE49-F238E27FC236}">
                    <a16:creationId xmlns:a16="http://schemas.microsoft.com/office/drawing/2014/main" id="{033E0ABF-2594-614D-8339-F2AA78E0D6B9}"/>
                  </a:ext>
                </a:extLst>
              </p:cNvPr>
              <p:cNvGrpSpPr/>
              <p:nvPr/>
            </p:nvGrpSpPr>
            <p:grpSpPr>
              <a:xfrm>
                <a:off x="5376991" y="3741455"/>
                <a:ext cx="63012" cy="62989"/>
                <a:chOff x="5376991" y="3741455"/>
                <a:chExt cx="63012" cy="62989"/>
              </a:xfrm>
            </p:grpSpPr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1B93554F-CA5D-B34D-B98C-AF48B8048279}"/>
                    </a:ext>
                  </a:extLst>
                </p:cNvPr>
                <p:cNvSpPr/>
                <p:nvPr/>
              </p:nvSpPr>
              <p:spPr>
                <a:xfrm>
                  <a:off x="5376991" y="3741455"/>
                  <a:ext cx="63012" cy="62989"/>
                </a:xfrm>
                <a:custGeom>
                  <a:avLst/>
                  <a:gdLst>
                    <a:gd name="connsiteX0" fmla="*/ 64076 w 63012"/>
                    <a:gd name="connsiteY0" fmla="*/ 32079 h 62989"/>
                    <a:gd name="connsiteX1" fmla="*/ 32570 w 63012"/>
                    <a:gd name="connsiteY1" fmla="*/ 63574 h 62989"/>
                    <a:gd name="connsiteX2" fmla="*/ 1064 w 63012"/>
                    <a:gd name="connsiteY2" fmla="*/ 32079 h 62989"/>
                    <a:gd name="connsiteX3" fmla="*/ 32570 w 63012"/>
                    <a:gd name="connsiteY3" fmla="*/ 585 h 62989"/>
                    <a:gd name="connsiteX4" fmla="*/ 64076 w 63012"/>
                    <a:gd name="connsiteY4" fmla="*/ 3207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76" y="32079"/>
                      </a:moveTo>
                      <a:cubicBezTo>
                        <a:pt x="64076" y="49473"/>
                        <a:pt x="49971" y="63574"/>
                        <a:pt x="32570" y="63574"/>
                      </a:cubicBezTo>
                      <a:cubicBezTo>
                        <a:pt x="15170" y="63574"/>
                        <a:pt x="1064" y="49473"/>
                        <a:pt x="1064" y="32079"/>
                      </a:cubicBezTo>
                      <a:cubicBezTo>
                        <a:pt x="1064" y="14685"/>
                        <a:pt x="15170" y="585"/>
                        <a:pt x="32570" y="585"/>
                      </a:cubicBezTo>
                      <a:cubicBezTo>
                        <a:pt x="49971" y="585"/>
                        <a:pt x="64076" y="14685"/>
                        <a:pt x="64076" y="3207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6661E1A4-2D62-E045-866E-671A1DF0986E}"/>
                    </a:ext>
                  </a:extLst>
                </p:cNvPr>
                <p:cNvSpPr txBox="1"/>
                <p:nvPr/>
              </p:nvSpPr>
              <p:spPr>
                <a:xfrm>
                  <a:off x="5303930" y="369836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28" name="Graphic 2">
                <a:extLst>
                  <a:ext uri="{FF2B5EF4-FFF2-40B4-BE49-F238E27FC236}">
                    <a16:creationId xmlns:a16="http://schemas.microsoft.com/office/drawing/2014/main" id="{7168F774-FA27-0F47-83A9-2F19786E5DDC}"/>
                  </a:ext>
                </a:extLst>
              </p:cNvPr>
              <p:cNvGrpSpPr/>
              <p:nvPr/>
            </p:nvGrpSpPr>
            <p:grpSpPr>
              <a:xfrm>
                <a:off x="5433365" y="3671038"/>
                <a:ext cx="63012" cy="62989"/>
                <a:chOff x="5433365" y="3671038"/>
                <a:chExt cx="63012" cy="62989"/>
              </a:xfrm>
            </p:grpSpPr>
            <p:sp>
              <p:nvSpPr>
                <p:cNvPr id="488" name="Freeform 487">
                  <a:extLst>
                    <a:ext uri="{FF2B5EF4-FFF2-40B4-BE49-F238E27FC236}">
                      <a16:creationId xmlns:a16="http://schemas.microsoft.com/office/drawing/2014/main" id="{3FBC80F2-9C94-5041-96DD-3626D0848B68}"/>
                    </a:ext>
                  </a:extLst>
                </p:cNvPr>
                <p:cNvSpPr/>
                <p:nvPr/>
              </p:nvSpPr>
              <p:spPr>
                <a:xfrm>
                  <a:off x="5433365" y="3671038"/>
                  <a:ext cx="63012" cy="62989"/>
                </a:xfrm>
                <a:custGeom>
                  <a:avLst/>
                  <a:gdLst>
                    <a:gd name="connsiteX0" fmla="*/ 64087 w 63012"/>
                    <a:gd name="connsiteY0" fmla="*/ 32066 h 62989"/>
                    <a:gd name="connsiteX1" fmla="*/ 32581 w 63012"/>
                    <a:gd name="connsiteY1" fmla="*/ 63560 h 62989"/>
                    <a:gd name="connsiteX2" fmla="*/ 1075 w 63012"/>
                    <a:gd name="connsiteY2" fmla="*/ 32066 h 62989"/>
                    <a:gd name="connsiteX3" fmla="*/ 32581 w 63012"/>
                    <a:gd name="connsiteY3" fmla="*/ 571 h 62989"/>
                    <a:gd name="connsiteX4" fmla="*/ 64087 w 63012"/>
                    <a:gd name="connsiteY4" fmla="*/ 3206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87" y="32066"/>
                      </a:moveTo>
                      <a:cubicBezTo>
                        <a:pt x="64087" y="49460"/>
                        <a:pt x="49982" y="63560"/>
                        <a:pt x="32581" y="63560"/>
                      </a:cubicBezTo>
                      <a:cubicBezTo>
                        <a:pt x="15181" y="63560"/>
                        <a:pt x="1075" y="49460"/>
                        <a:pt x="1075" y="32066"/>
                      </a:cubicBezTo>
                      <a:cubicBezTo>
                        <a:pt x="1075" y="14671"/>
                        <a:pt x="15181" y="571"/>
                        <a:pt x="32581" y="571"/>
                      </a:cubicBezTo>
                      <a:cubicBezTo>
                        <a:pt x="49982" y="571"/>
                        <a:pt x="64087" y="14671"/>
                        <a:pt x="64087" y="3206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17E439F1-3EAC-E94A-B784-CE42A63AA9A0}"/>
                    </a:ext>
                  </a:extLst>
                </p:cNvPr>
                <p:cNvSpPr txBox="1"/>
                <p:nvPr/>
              </p:nvSpPr>
              <p:spPr>
                <a:xfrm>
                  <a:off x="5360303" y="362794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29" name="Graphic 2">
                <a:extLst>
                  <a:ext uri="{FF2B5EF4-FFF2-40B4-BE49-F238E27FC236}">
                    <a16:creationId xmlns:a16="http://schemas.microsoft.com/office/drawing/2014/main" id="{B80D6065-288A-3B45-83C7-10E9106FA71E}"/>
                  </a:ext>
                </a:extLst>
              </p:cNvPr>
              <p:cNvGrpSpPr/>
              <p:nvPr/>
            </p:nvGrpSpPr>
            <p:grpSpPr>
              <a:xfrm>
                <a:off x="5473457" y="3588522"/>
                <a:ext cx="63012" cy="62989"/>
                <a:chOff x="5473457" y="3588522"/>
                <a:chExt cx="63012" cy="62989"/>
              </a:xfrm>
            </p:grpSpPr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9E6A2143-D60E-4041-8803-67CB291E92CB}"/>
                    </a:ext>
                  </a:extLst>
                </p:cNvPr>
                <p:cNvSpPr/>
                <p:nvPr/>
              </p:nvSpPr>
              <p:spPr>
                <a:xfrm>
                  <a:off x="5473457" y="3588522"/>
                  <a:ext cx="63012" cy="62989"/>
                </a:xfrm>
                <a:custGeom>
                  <a:avLst/>
                  <a:gdLst>
                    <a:gd name="connsiteX0" fmla="*/ 64095 w 63012"/>
                    <a:gd name="connsiteY0" fmla="*/ 32049 h 62989"/>
                    <a:gd name="connsiteX1" fmla="*/ 32589 w 63012"/>
                    <a:gd name="connsiteY1" fmla="*/ 63544 h 62989"/>
                    <a:gd name="connsiteX2" fmla="*/ 1083 w 63012"/>
                    <a:gd name="connsiteY2" fmla="*/ 32049 h 62989"/>
                    <a:gd name="connsiteX3" fmla="*/ 32589 w 63012"/>
                    <a:gd name="connsiteY3" fmla="*/ 555 h 62989"/>
                    <a:gd name="connsiteX4" fmla="*/ 64095 w 63012"/>
                    <a:gd name="connsiteY4" fmla="*/ 3204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5" y="32049"/>
                      </a:moveTo>
                      <a:cubicBezTo>
                        <a:pt x="64095" y="49443"/>
                        <a:pt x="49990" y="63544"/>
                        <a:pt x="32589" y="63544"/>
                      </a:cubicBezTo>
                      <a:cubicBezTo>
                        <a:pt x="15189" y="63544"/>
                        <a:pt x="1083" y="49443"/>
                        <a:pt x="1083" y="32049"/>
                      </a:cubicBezTo>
                      <a:cubicBezTo>
                        <a:pt x="1083" y="14655"/>
                        <a:pt x="15189" y="555"/>
                        <a:pt x="32589" y="555"/>
                      </a:cubicBezTo>
                      <a:cubicBezTo>
                        <a:pt x="49990" y="555"/>
                        <a:pt x="64095" y="14655"/>
                        <a:pt x="64095" y="3204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090587F-4B81-6244-A496-4AE56FE1B898}"/>
                    </a:ext>
                  </a:extLst>
                </p:cNvPr>
                <p:cNvSpPr txBox="1"/>
                <p:nvPr/>
              </p:nvSpPr>
              <p:spPr>
                <a:xfrm>
                  <a:off x="5400396" y="354542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30" name="Graphic 2">
                <a:extLst>
                  <a:ext uri="{FF2B5EF4-FFF2-40B4-BE49-F238E27FC236}">
                    <a16:creationId xmlns:a16="http://schemas.microsoft.com/office/drawing/2014/main" id="{88E999D9-BF7D-314C-8C05-3740C13FD748}"/>
                  </a:ext>
                </a:extLst>
              </p:cNvPr>
              <p:cNvGrpSpPr/>
              <p:nvPr/>
            </p:nvGrpSpPr>
            <p:grpSpPr>
              <a:xfrm>
                <a:off x="5495499" y="3498387"/>
                <a:ext cx="63012" cy="62989"/>
                <a:chOff x="5495499" y="3498387"/>
                <a:chExt cx="63012" cy="62989"/>
              </a:xfrm>
            </p:grpSpPr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C8E89110-5233-6B4E-869F-5663FBA66F2C}"/>
                    </a:ext>
                  </a:extLst>
                </p:cNvPr>
                <p:cNvSpPr/>
                <p:nvPr/>
              </p:nvSpPr>
              <p:spPr>
                <a:xfrm>
                  <a:off x="5495499" y="3498387"/>
                  <a:ext cx="63012" cy="62989"/>
                </a:xfrm>
                <a:custGeom>
                  <a:avLst/>
                  <a:gdLst>
                    <a:gd name="connsiteX0" fmla="*/ 64100 w 63012"/>
                    <a:gd name="connsiteY0" fmla="*/ 32032 h 62989"/>
                    <a:gd name="connsiteX1" fmla="*/ 32593 w 63012"/>
                    <a:gd name="connsiteY1" fmla="*/ 63526 h 62989"/>
                    <a:gd name="connsiteX2" fmla="*/ 1087 w 63012"/>
                    <a:gd name="connsiteY2" fmla="*/ 32032 h 62989"/>
                    <a:gd name="connsiteX3" fmla="*/ 32593 w 63012"/>
                    <a:gd name="connsiteY3" fmla="*/ 537 h 62989"/>
                    <a:gd name="connsiteX4" fmla="*/ 64100 w 63012"/>
                    <a:gd name="connsiteY4" fmla="*/ 3203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00" y="32032"/>
                      </a:moveTo>
                      <a:cubicBezTo>
                        <a:pt x="64100" y="49426"/>
                        <a:pt x="49994" y="63526"/>
                        <a:pt x="32593" y="63526"/>
                      </a:cubicBezTo>
                      <a:cubicBezTo>
                        <a:pt x="15193" y="63526"/>
                        <a:pt x="1087" y="49426"/>
                        <a:pt x="1087" y="32032"/>
                      </a:cubicBezTo>
                      <a:cubicBezTo>
                        <a:pt x="1087" y="14638"/>
                        <a:pt x="15193" y="537"/>
                        <a:pt x="32593" y="537"/>
                      </a:cubicBezTo>
                      <a:cubicBezTo>
                        <a:pt x="49994" y="537"/>
                        <a:pt x="64100" y="14638"/>
                        <a:pt x="64100" y="3203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EDE5B98A-55D7-4944-834C-5B2791120734}"/>
                    </a:ext>
                  </a:extLst>
                </p:cNvPr>
                <p:cNvSpPr txBox="1"/>
                <p:nvPr/>
              </p:nvSpPr>
              <p:spPr>
                <a:xfrm>
                  <a:off x="5422437" y="345529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31" name="Graphic 2">
                <a:extLst>
                  <a:ext uri="{FF2B5EF4-FFF2-40B4-BE49-F238E27FC236}">
                    <a16:creationId xmlns:a16="http://schemas.microsoft.com/office/drawing/2014/main" id="{0E824D53-6561-F64A-BAF8-6FF89C986B3D}"/>
                  </a:ext>
                </a:extLst>
              </p:cNvPr>
              <p:cNvGrpSpPr/>
              <p:nvPr/>
            </p:nvGrpSpPr>
            <p:grpSpPr>
              <a:xfrm>
                <a:off x="5494196" y="3407415"/>
                <a:ext cx="63012" cy="62989"/>
                <a:chOff x="5494196" y="3407415"/>
                <a:chExt cx="63012" cy="62989"/>
              </a:xfrm>
            </p:grpSpPr>
            <p:sp>
              <p:nvSpPr>
                <p:cNvPr id="482" name="Freeform 481">
                  <a:extLst>
                    <a:ext uri="{FF2B5EF4-FFF2-40B4-BE49-F238E27FC236}">
                      <a16:creationId xmlns:a16="http://schemas.microsoft.com/office/drawing/2014/main" id="{16E33CF3-3096-2F40-A167-93974E4DBB85}"/>
                    </a:ext>
                  </a:extLst>
                </p:cNvPr>
                <p:cNvSpPr/>
                <p:nvPr/>
              </p:nvSpPr>
              <p:spPr>
                <a:xfrm>
                  <a:off x="5494196" y="3407415"/>
                  <a:ext cx="63012" cy="62989"/>
                </a:xfrm>
                <a:custGeom>
                  <a:avLst/>
                  <a:gdLst>
                    <a:gd name="connsiteX0" fmla="*/ 64099 w 63012"/>
                    <a:gd name="connsiteY0" fmla="*/ 32014 h 62989"/>
                    <a:gd name="connsiteX1" fmla="*/ 32593 w 63012"/>
                    <a:gd name="connsiteY1" fmla="*/ 63508 h 62989"/>
                    <a:gd name="connsiteX2" fmla="*/ 1087 w 63012"/>
                    <a:gd name="connsiteY2" fmla="*/ 32014 h 62989"/>
                    <a:gd name="connsiteX3" fmla="*/ 32593 w 63012"/>
                    <a:gd name="connsiteY3" fmla="*/ 519 h 62989"/>
                    <a:gd name="connsiteX4" fmla="*/ 64099 w 63012"/>
                    <a:gd name="connsiteY4" fmla="*/ 3201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9" y="32014"/>
                      </a:moveTo>
                      <a:cubicBezTo>
                        <a:pt x="64099" y="49408"/>
                        <a:pt x="49994" y="63508"/>
                        <a:pt x="32593" y="63508"/>
                      </a:cubicBezTo>
                      <a:cubicBezTo>
                        <a:pt x="15193" y="63508"/>
                        <a:pt x="1087" y="49408"/>
                        <a:pt x="1087" y="32014"/>
                      </a:cubicBezTo>
                      <a:cubicBezTo>
                        <a:pt x="1087" y="14620"/>
                        <a:pt x="15193" y="519"/>
                        <a:pt x="32593" y="519"/>
                      </a:cubicBezTo>
                      <a:cubicBezTo>
                        <a:pt x="49994" y="519"/>
                        <a:pt x="64099" y="14620"/>
                        <a:pt x="64099" y="3201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3A23384E-F88C-7A4D-BADB-D77DED22C00D}"/>
                    </a:ext>
                  </a:extLst>
                </p:cNvPr>
                <p:cNvSpPr txBox="1"/>
                <p:nvPr/>
              </p:nvSpPr>
              <p:spPr>
                <a:xfrm>
                  <a:off x="5418509" y="336431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32" name="Graphic 2">
                <a:extLst>
                  <a:ext uri="{FF2B5EF4-FFF2-40B4-BE49-F238E27FC236}">
                    <a16:creationId xmlns:a16="http://schemas.microsoft.com/office/drawing/2014/main" id="{BCF7C471-7D23-AE40-8496-6A5089F3477A}"/>
                  </a:ext>
                </a:extLst>
              </p:cNvPr>
              <p:cNvGrpSpPr/>
              <p:nvPr/>
            </p:nvGrpSpPr>
            <p:grpSpPr>
              <a:xfrm>
                <a:off x="5454065" y="3326354"/>
                <a:ext cx="63012" cy="62989"/>
                <a:chOff x="5454065" y="3326354"/>
                <a:chExt cx="63012" cy="62989"/>
              </a:xfrm>
            </p:grpSpPr>
            <p:sp>
              <p:nvSpPr>
                <p:cNvPr id="480" name="Freeform 479">
                  <a:extLst>
                    <a:ext uri="{FF2B5EF4-FFF2-40B4-BE49-F238E27FC236}">
                      <a16:creationId xmlns:a16="http://schemas.microsoft.com/office/drawing/2014/main" id="{5D5A1FAA-8EBD-2F45-9859-E7210AF3A272}"/>
                    </a:ext>
                  </a:extLst>
                </p:cNvPr>
                <p:cNvSpPr/>
                <p:nvPr/>
              </p:nvSpPr>
              <p:spPr>
                <a:xfrm>
                  <a:off x="5454065" y="3326354"/>
                  <a:ext cx="63012" cy="62989"/>
                </a:xfrm>
                <a:custGeom>
                  <a:avLst/>
                  <a:gdLst>
                    <a:gd name="connsiteX0" fmla="*/ 64092 w 63012"/>
                    <a:gd name="connsiteY0" fmla="*/ 31998 h 62989"/>
                    <a:gd name="connsiteX1" fmla="*/ 32585 w 63012"/>
                    <a:gd name="connsiteY1" fmla="*/ 63492 h 62989"/>
                    <a:gd name="connsiteX2" fmla="*/ 1079 w 63012"/>
                    <a:gd name="connsiteY2" fmla="*/ 31998 h 62989"/>
                    <a:gd name="connsiteX3" fmla="*/ 32585 w 63012"/>
                    <a:gd name="connsiteY3" fmla="*/ 503 h 62989"/>
                    <a:gd name="connsiteX4" fmla="*/ 64092 w 63012"/>
                    <a:gd name="connsiteY4" fmla="*/ 3199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2" y="31998"/>
                      </a:moveTo>
                      <a:cubicBezTo>
                        <a:pt x="64092" y="49392"/>
                        <a:pt x="49986" y="63492"/>
                        <a:pt x="32585" y="63492"/>
                      </a:cubicBezTo>
                      <a:cubicBezTo>
                        <a:pt x="15185" y="63492"/>
                        <a:pt x="1079" y="49392"/>
                        <a:pt x="1079" y="31998"/>
                      </a:cubicBezTo>
                      <a:cubicBezTo>
                        <a:pt x="1079" y="14604"/>
                        <a:pt x="15185" y="503"/>
                        <a:pt x="32585" y="503"/>
                      </a:cubicBezTo>
                      <a:cubicBezTo>
                        <a:pt x="49986" y="503"/>
                        <a:pt x="64092" y="14604"/>
                        <a:pt x="64092" y="3199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0C84DE5A-AF3C-DD40-9215-98AB633166DF}"/>
                    </a:ext>
                  </a:extLst>
                </p:cNvPr>
                <p:cNvSpPr txBox="1"/>
                <p:nvPr/>
              </p:nvSpPr>
              <p:spPr>
                <a:xfrm>
                  <a:off x="5378379" y="328325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33" name="Graphic 2">
                <a:extLst>
                  <a:ext uri="{FF2B5EF4-FFF2-40B4-BE49-F238E27FC236}">
                    <a16:creationId xmlns:a16="http://schemas.microsoft.com/office/drawing/2014/main" id="{44AFD727-9BFC-E646-84AA-6477725EEB1C}"/>
                  </a:ext>
                </a:extLst>
              </p:cNvPr>
              <p:cNvGrpSpPr/>
              <p:nvPr/>
            </p:nvGrpSpPr>
            <p:grpSpPr>
              <a:xfrm>
                <a:off x="5390306" y="3261393"/>
                <a:ext cx="63012" cy="62989"/>
                <a:chOff x="5390306" y="3261393"/>
                <a:chExt cx="63012" cy="62989"/>
              </a:xfrm>
            </p:grpSpPr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320DEA13-89A0-F749-9072-2ECBDC4A64B3}"/>
                    </a:ext>
                  </a:extLst>
                </p:cNvPr>
                <p:cNvSpPr/>
                <p:nvPr/>
              </p:nvSpPr>
              <p:spPr>
                <a:xfrm>
                  <a:off x="5390306" y="3261393"/>
                  <a:ext cx="63012" cy="62989"/>
                </a:xfrm>
                <a:custGeom>
                  <a:avLst/>
                  <a:gdLst>
                    <a:gd name="connsiteX0" fmla="*/ 64079 w 63012"/>
                    <a:gd name="connsiteY0" fmla="*/ 31985 h 62989"/>
                    <a:gd name="connsiteX1" fmla="*/ 32573 w 63012"/>
                    <a:gd name="connsiteY1" fmla="*/ 63480 h 62989"/>
                    <a:gd name="connsiteX2" fmla="*/ 1066 w 63012"/>
                    <a:gd name="connsiteY2" fmla="*/ 31985 h 62989"/>
                    <a:gd name="connsiteX3" fmla="*/ 32573 w 63012"/>
                    <a:gd name="connsiteY3" fmla="*/ 490 h 62989"/>
                    <a:gd name="connsiteX4" fmla="*/ 64079 w 63012"/>
                    <a:gd name="connsiteY4" fmla="*/ 3198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79" y="31985"/>
                      </a:moveTo>
                      <a:cubicBezTo>
                        <a:pt x="64079" y="49379"/>
                        <a:pt x="49973" y="63480"/>
                        <a:pt x="32573" y="63480"/>
                      </a:cubicBezTo>
                      <a:cubicBezTo>
                        <a:pt x="15172" y="63480"/>
                        <a:pt x="1066" y="49379"/>
                        <a:pt x="1066" y="31985"/>
                      </a:cubicBezTo>
                      <a:cubicBezTo>
                        <a:pt x="1066" y="14591"/>
                        <a:pt x="15172" y="490"/>
                        <a:pt x="32573" y="490"/>
                      </a:cubicBezTo>
                      <a:cubicBezTo>
                        <a:pt x="49973" y="490"/>
                        <a:pt x="64079" y="14591"/>
                        <a:pt x="64079" y="3198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61032BDD-D825-374C-9F5A-41CF5AD17126}"/>
                    </a:ext>
                  </a:extLst>
                </p:cNvPr>
                <p:cNvSpPr txBox="1"/>
                <p:nvPr/>
              </p:nvSpPr>
              <p:spPr>
                <a:xfrm>
                  <a:off x="5317245" y="321829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34" name="Graphic 2">
                <a:extLst>
                  <a:ext uri="{FF2B5EF4-FFF2-40B4-BE49-F238E27FC236}">
                    <a16:creationId xmlns:a16="http://schemas.microsoft.com/office/drawing/2014/main" id="{961431C2-09A8-DA4A-B25C-1EDDCBD5EFC3}"/>
                  </a:ext>
                </a:extLst>
              </p:cNvPr>
              <p:cNvGrpSpPr/>
              <p:nvPr/>
            </p:nvGrpSpPr>
            <p:grpSpPr>
              <a:xfrm>
                <a:off x="5312112" y="3216674"/>
                <a:ext cx="63012" cy="62989"/>
                <a:chOff x="5312112" y="3216674"/>
                <a:chExt cx="63012" cy="62989"/>
              </a:xfrm>
            </p:grpSpPr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1D5FA6BA-9F13-ED43-B7AA-C77AC222E5CE}"/>
                    </a:ext>
                  </a:extLst>
                </p:cNvPr>
                <p:cNvSpPr/>
                <p:nvPr/>
              </p:nvSpPr>
              <p:spPr>
                <a:xfrm>
                  <a:off x="5312112" y="3216674"/>
                  <a:ext cx="63012" cy="62989"/>
                </a:xfrm>
                <a:custGeom>
                  <a:avLst/>
                  <a:gdLst>
                    <a:gd name="connsiteX0" fmla="*/ 64064 w 63012"/>
                    <a:gd name="connsiteY0" fmla="*/ 31976 h 62989"/>
                    <a:gd name="connsiteX1" fmla="*/ 32557 w 63012"/>
                    <a:gd name="connsiteY1" fmla="*/ 63471 h 62989"/>
                    <a:gd name="connsiteX2" fmla="*/ 1051 w 63012"/>
                    <a:gd name="connsiteY2" fmla="*/ 31976 h 62989"/>
                    <a:gd name="connsiteX3" fmla="*/ 32557 w 63012"/>
                    <a:gd name="connsiteY3" fmla="*/ 481 h 62989"/>
                    <a:gd name="connsiteX4" fmla="*/ 64064 w 63012"/>
                    <a:gd name="connsiteY4" fmla="*/ 3197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64" y="31976"/>
                      </a:moveTo>
                      <a:cubicBezTo>
                        <a:pt x="64064" y="49370"/>
                        <a:pt x="49958" y="63471"/>
                        <a:pt x="32557" y="63471"/>
                      </a:cubicBezTo>
                      <a:cubicBezTo>
                        <a:pt x="15157" y="63471"/>
                        <a:pt x="1051" y="49370"/>
                        <a:pt x="1051" y="31976"/>
                      </a:cubicBezTo>
                      <a:cubicBezTo>
                        <a:pt x="1051" y="14582"/>
                        <a:pt x="15157" y="481"/>
                        <a:pt x="32557" y="481"/>
                      </a:cubicBezTo>
                      <a:cubicBezTo>
                        <a:pt x="49958" y="481"/>
                        <a:pt x="64064" y="14582"/>
                        <a:pt x="64064" y="3197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F5164643-8D4C-EE47-93D8-0AF0F90D6F86}"/>
                    </a:ext>
                  </a:extLst>
                </p:cNvPr>
                <p:cNvSpPr txBox="1"/>
                <p:nvPr/>
              </p:nvSpPr>
              <p:spPr>
                <a:xfrm>
                  <a:off x="5236425" y="317357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35" name="Graphic 2">
                <a:extLst>
                  <a:ext uri="{FF2B5EF4-FFF2-40B4-BE49-F238E27FC236}">
                    <a16:creationId xmlns:a16="http://schemas.microsoft.com/office/drawing/2014/main" id="{B2A7BFB1-2179-9F47-822B-CA87A734C38F}"/>
                  </a:ext>
                </a:extLst>
              </p:cNvPr>
              <p:cNvGrpSpPr/>
              <p:nvPr/>
            </p:nvGrpSpPr>
            <p:grpSpPr>
              <a:xfrm>
                <a:off x="5229505" y="3181210"/>
                <a:ext cx="63012" cy="62989"/>
                <a:chOff x="5229505" y="3181210"/>
                <a:chExt cx="63012" cy="62989"/>
              </a:xfrm>
            </p:grpSpPr>
            <p:sp>
              <p:nvSpPr>
                <p:cNvPr id="474" name="Freeform 473">
                  <a:extLst>
                    <a:ext uri="{FF2B5EF4-FFF2-40B4-BE49-F238E27FC236}">
                      <a16:creationId xmlns:a16="http://schemas.microsoft.com/office/drawing/2014/main" id="{388D7FF0-F6D3-A04A-A1A3-0B2605483B10}"/>
                    </a:ext>
                  </a:extLst>
                </p:cNvPr>
                <p:cNvSpPr/>
                <p:nvPr/>
              </p:nvSpPr>
              <p:spPr>
                <a:xfrm>
                  <a:off x="5229505" y="3181210"/>
                  <a:ext cx="63012" cy="62989"/>
                </a:xfrm>
                <a:custGeom>
                  <a:avLst/>
                  <a:gdLst>
                    <a:gd name="connsiteX0" fmla="*/ 64047 w 63012"/>
                    <a:gd name="connsiteY0" fmla="*/ 31969 h 62989"/>
                    <a:gd name="connsiteX1" fmla="*/ 32541 w 63012"/>
                    <a:gd name="connsiteY1" fmla="*/ 63464 h 62989"/>
                    <a:gd name="connsiteX2" fmla="*/ 1035 w 63012"/>
                    <a:gd name="connsiteY2" fmla="*/ 31969 h 62989"/>
                    <a:gd name="connsiteX3" fmla="*/ 32541 w 63012"/>
                    <a:gd name="connsiteY3" fmla="*/ 474 h 62989"/>
                    <a:gd name="connsiteX4" fmla="*/ 64047 w 63012"/>
                    <a:gd name="connsiteY4" fmla="*/ 3196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47" y="31969"/>
                      </a:moveTo>
                      <a:cubicBezTo>
                        <a:pt x="64047" y="49363"/>
                        <a:pt x="49942" y="63464"/>
                        <a:pt x="32541" y="63464"/>
                      </a:cubicBezTo>
                      <a:cubicBezTo>
                        <a:pt x="15141" y="63464"/>
                        <a:pt x="1035" y="49363"/>
                        <a:pt x="1035" y="31969"/>
                      </a:cubicBezTo>
                      <a:cubicBezTo>
                        <a:pt x="1035" y="14575"/>
                        <a:pt x="15141" y="474"/>
                        <a:pt x="32541" y="474"/>
                      </a:cubicBezTo>
                      <a:cubicBezTo>
                        <a:pt x="49942" y="474"/>
                        <a:pt x="64047" y="14575"/>
                        <a:pt x="64047" y="3196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74D93909-4AFB-D943-848D-51FC58721363}"/>
                    </a:ext>
                  </a:extLst>
                </p:cNvPr>
                <p:cNvSpPr txBox="1"/>
                <p:nvPr/>
              </p:nvSpPr>
              <p:spPr>
                <a:xfrm>
                  <a:off x="5156444" y="313811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36" name="Graphic 2">
                <a:extLst>
                  <a:ext uri="{FF2B5EF4-FFF2-40B4-BE49-F238E27FC236}">
                    <a16:creationId xmlns:a16="http://schemas.microsoft.com/office/drawing/2014/main" id="{FF05A0FA-D451-1540-B8CA-BBB80B44B77B}"/>
                  </a:ext>
                </a:extLst>
              </p:cNvPr>
              <p:cNvGrpSpPr/>
              <p:nvPr/>
            </p:nvGrpSpPr>
            <p:grpSpPr>
              <a:xfrm>
                <a:off x="5147713" y="3145894"/>
                <a:ext cx="63012" cy="62989"/>
                <a:chOff x="5147713" y="3145894"/>
                <a:chExt cx="63012" cy="62989"/>
              </a:xfrm>
            </p:grpSpPr>
            <p:sp>
              <p:nvSpPr>
                <p:cNvPr id="472" name="Freeform 471">
                  <a:extLst>
                    <a:ext uri="{FF2B5EF4-FFF2-40B4-BE49-F238E27FC236}">
                      <a16:creationId xmlns:a16="http://schemas.microsoft.com/office/drawing/2014/main" id="{F8016380-49FE-B44D-A3DB-0CC615574885}"/>
                    </a:ext>
                  </a:extLst>
                </p:cNvPr>
                <p:cNvSpPr/>
                <p:nvPr/>
              </p:nvSpPr>
              <p:spPr>
                <a:xfrm>
                  <a:off x="5147713" y="3145894"/>
                  <a:ext cx="63012" cy="62989"/>
                </a:xfrm>
                <a:custGeom>
                  <a:avLst/>
                  <a:gdLst>
                    <a:gd name="connsiteX0" fmla="*/ 64031 w 63012"/>
                    <a:gd name="connsiteY0" fmla="*/ 31962 h 62989"/>
                    <a:gd name="connsiteX1" fmla="*/ 32525 w 63012"/>
                    <a:gd name="connsiteY1" fmla="*/ 63457 h 62989"/>
                    <a:gd name="connsiteX2" fmla="*/ 1019 w 63012"/>
                    <a:gd name="connsiteY2" fmla="*/ 31962 h 62989"/>
                    <a:gd name="connsiteX3" fmla="*/ 32525 w 63012"/>
                    <a:gd name="connsiteY3" fmla="*/ 467 h 62989"/>
                    <a:gd name="connsiteX4" fmla="*/ 64031 w 63012"/>
                    <a:gd name="connsiteY4" fmla="*/ 3196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31" y="31962"/>
                      </a:moveTo>
                      <a:cubicBezTo>
                        <a:pt x="64031" y="49356"/>
                        <a:pt x="49925" y="63457"/>
                        <a:pt x="32525" y="63457"/>
                      </a:cubicBezTo>
                      <a:cubicBezTo>
                        <a:pt x="15125" y="63457"/>
                        <a:pt x="1019" y="49356"/>
                        <a:pt x="1019" y="31962"/>
                      </a:cubicBezTo>
                      <a:cubicBezTo>
                        <a:pt x="1019" y="14568"/>
                        <a:pt x="15125" y="467"/>
                        <a:pt x="32525" y="467"/>
                      </a:cubicBezTo>
                      <a:cubicBezTo>
                        <a:pt x="49925" y="467"/>
                        <a:pt x="64031" y="14568"/>
                        <a:pt x="64031" y="3196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E6B226C-5D0B-4242-AF92-71B3BBFBA34C}"/>
                    </a:ext>
                  </a:extLst>
                </p:cNvPr>
                <p:cNvSpPr txBox="1"/>
                <p:nvPr/>
              </p:nvSpPr>
              <p:spPr>
                <a:xfrm>
                  <a:off x="5072026" y="310279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37" name="Graphic 2">
                <a:extLst>
                  <a:ext uri="{FF2B5EF4-FFF2-40B4-BE49-F238E27FC236}">
                    <a16:creationId xmlns:a16="http://schemas.microsoft.com/office/drawing/2014/main" id="{AD686617-BDD5-294B-B6C5-33AC0D6FFE3E}"/>
                  </a:ext>
                </a:extLst>
              </p:cNvPr>
              <p:cNvGrpSpPr/>
              <p:nvPr/>
            </p:nvGrpSpPr>
            <p:grpSpPr>
              <a:xfrm>
                <a:off x="5075654" y="3094202"/>
                <a:ext cx="63012" cy="62989"/>
                <a:chOff x="5075654" y="3094202"/>
                <a:chExt cx="63012" cy="62989"/>
              </a:xfrm>
            </p:grpSpPr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D6E76FA4-6EBA-6744-B909-F7E4DC3BAA40}"/>
                    </a:ext>
                  </a:extLst>
                </p:cNvPr>
                <p:cNvSpPr/>
                <p:nvPr/>
              </p:nvSpPr>
              <p:spPr>
                <a:xfrm>
                  <a:off x="5075654" y="3094202"/>
                  <a:ext cx="63012" cy="62989"/>
                </a:xfrm>
                <a:custGeom>
                  <a:avLst/>
                  <a:gdLst>
                    <a:gd name="connsiteX0" fmla="*/ 64017 w 63012"/>
                    <a:gd name="connsiteY0" fmla="*/ 31952 h 62989"/>
                    <a:gd name="connsiteX1" fmla="*/ 32511 w 63012"/>
                    <a:gd name="connsiteY1" fmla="*/ 63447 h 62989"/>
                    <a:gd name="connsiteX2" fmla="*/ 1005 w 63012"/>
                    <a:gd name="connsiteY2" fmla="*/ 31952 h 62989"/>
                    <a:gd name="connsiteX3" fmla="*/ 32511 w 63012"/>
                    <a:gd name="connsiteY3" fmla="*/ 457 h 62989"/>
                    <a:gd name="connsiteX4" fmla="*/ 64017 w 63012"/>
                    <a:gd name="connsiteY4" fmla="*/ 3195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17" y="31952"/>
                      </a:moveTo>
                      <a:cubicBezTo>
                        <a:pt x="64017" y="49346"/>
                        <a:pt x="49911" y="63447"/>
                        <a:pt x="32511" y="63447"/>
                      </a:cubicBezTo>
                      <a:cubicBezTo>
                        <a:pt x="15110" y="63447"/>
                        <a:pt x="1005" y="49346"/>
                        <a:pt x="1005" y="31952"/>
                      </a:cubicBezTo>
                      <a:cubicBezTo>
                        <a:pt x="1005" y="14558"/>
                        <a:pt x="15110" y="457"/>
                        <a:pt x="32511" y="457"/>
                      </a:cubicBezTo>
                      <a:cubicBezTo>
                        <a:pt x="49911" y="457"/>
                        <a:pt x="64017" y="14558"/>
                        <a:pt x="64017" y="3195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F1485EB-AE23-294A-9358-7A57DF387057}"/>
                    </a:ext>
                  </a:extLst>
                </p:cNvPr>
                <p:cNvSpPr txBox="1"/>
                <p:nvPr/>
              </p:nvSpPr>
              <p:spPr>
                <a:xfrm>
                  <a:off x="4999967" y="305110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38" name="Graphic 2">
                <a:extLst>
                  <a:ext uri="{FF2B5EF4-FFF2-40B4-BE49-F238E27FC236}">
                    <a16:creationId xmlns:a16="http://schemas.microsoft.com/office/drawing/2014/main" id="{757DD0A5-A22F-A64F-9251-96A6D0816FA4}"/>
                  </a:ext>
                </a:extLst>
              </p:cNvPr>
              <p:cNvGrpSpPr/>
              <p:nvPr/>
            </p:nvGrpSpPr>
            <p:grpSpPr>
              <a:xfrm>
                <a:off x="5023124" y="3023493"/>
                <a:ext cx="63012" cy="62989"/>
                <a:chOff x="5023124" y="3023493"/>
                <a:chExt cx="63012" cy="62989"/>
              </a:xfrm>
            </p:grpSpPr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A85F7E61-9EAB-1B40-9E4C-B04BC2A972FC}"/>
                    </a:ext>
                  </a:extLst>
                </p:cNvPr>
                <p:cNvSpPr/>
                <p:nvPr/>
              </p:nvSpPr>
              <p:spPr>
                <a:xfrm>
                  <a:off x="5023124" y="3023493"/>
                  <a:ext cx="63012" cy="62989"/>
                </a:xfrm>
                <a:custGeom>
                  <a:avLst/>
                  <a:gdLst>
                    <a:gd name="connsiteX0" fmla="*/ 64007 w 63012"/>
                    <a:gd name="connsiteY0" fmla="*/ 31938 h 62989"/>
                    <a:gd name="connsiteX1" fmla="*/ 32500 w 63012"/>
                    <a:gd name="connsiteY1" fmla="*/ 63433 h 62989"/>
                    <a:gd name="connsiteX2" fmla="*/ 994 w 63012"/>
                    <a:gd name="connsiteY2" fmla="*/ 31938 h 62989"/>
                    <a:gd name="connsiteX3" fmla="*/ 32500 w 63012"/>
                    <a:gd name="connsiteY3" fmla="*/ 443 h 62989"/>
                    <a:gd name="connsiteX4" fmla="*/ 64007 w 63012"/>
                    <a:gd name="connsiteY4" fmla="*/ 3193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7" y="31938"/>
                      </a:moveTo>
                      <a:cubicBezTo>
                        <a:pt x="64007" y="49332"/>
                        <a:pt x="49901" y="63433"/>
                        <a:pt x="32500" y="63433"/>
                      </a:cubicBezTo>
                      <a:cubicBezTo>
                        <a:pt x="15100" y="63433"/>
                        <a:pt x="994" y="49332"/>
                        <a:pt x="994" y="31938"/>
                      </a:cubicBezTo>
                      <a:cubicBezTo>
                        <a:pt x="994" y="14544"/>
                        <a:pt x="15100" y="443"/>
                        <a:pt x="32500" y="443"/>
                      </a:cubicBezTo>
                      <a:cubicBezTo>
                        <a:pt x="49901" y="443"/>
                        <a:pt x="64007" y="14544"/>
                        <a:pt x="64007" y="3193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84E0E8FC-BDFD-4D43-AC34-C07001003155}"/>
                    </a:ext>
                  </a:extLst>
                </p:cNvPr>
                <p:cNvSpPr txBox="1"/>
                <p:nvPr/>
              </p:nvSpPr>
              <p:spPr>
                <a:xfrm>
                  <a:off x="4950062" y="298039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39" name="Graphic 2">
                <a:extLst>
                  <a:ext uri="{FF2B5EF4-FFF2-40B4-BE49-F238E27FC236}">
                    <a16:creationId xmlns:a16="http://schemas.microsoft.com/office/drawing/2014/main" id="{E8F7252B-B134-CC49-9EC4-7A75FEA89D89}"/>
                  </a:ext>
                </a:extLst>
              </p:cNvPr>
              <p:cNvGrpSpPr/>
              <p:nvPr/>
            </p:nvGrpSpPr>
            <p:grpSpPr>
              <a:xfrm>
                <a:off x="4994942" y="2939864"/>
                <a:ext cx="63012" cy="62989"/>
                <a:chOff x="4994942" y="2939864"/>
                <a:chExt cx="63012" cy="62989"/>
              </a:xfrm>
            </p:grpSpPr>
            <p:sp>
              <p:nvSpPr>
                <p:cNvPr id="466" name="Freeform 465">
                  <a:extLst>
                    <a:ext uri="{FF2B5EF4-FFF2-40B4-BE49-F238E27FC236}">
                      <a16:creationId xmlns:a16="http://schemas.microsoft.com/office/drawing/2014/main" id="{DE84765B-98A5-8548-8DDF-13E8A38B7828}"/>
                    </a:ext>
                  </a:extLst>
                </p:cNvPr>
                <p:cNvSpPr/>
                <p:nvPr/>
              </p:nvSpPr>
              <p:spPr>
                <a:xfrm>
                  <a:off x="4994942" y="2939864"/>
                  <a:ext cx="63012" cy="62989"/>
                </a:xfrm>
                <a:custGeom>
                  <a:avLst/>
                  <a:gdLst>
                    <a:gd name="connsiteX0" fmla="*/ 64001 w 63012"/>
                    <a:gd name="connsiteY0" fmla="*/ 31922 h 62989"/>
                    <a:gd name="connsiteX1" fmla="*/ 32495 w 63012"/>
                    <a:gd name="connsiteY1" fmla="*/ 63416 h 62989"/>
                    <a:gd name="connsiteX2" fmla="*/ 989 w 63012"/>
                    <a:gd name="connsiteY2" fmla="*/ 31922 h 62989"/>
                    <a:gd name="connsiteX3" fmla="*/ 32495 w 63012"/>
                    <a:gd name="connsiteY3" fmla="*/ 427 h 62989"/>
                    <a:gd name="connsiteX4" fmla="*/ 64001 w 63012"/>
                    <a:gd name="connsiteY4" fmla="*/ 3192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1" y="31922"/>
                      </a:moveTo>
                      <a:cubicBezTo>
                        <a:pt x="64001" y="49316"/>
                        <a:pt x="49895" y="63416"/>
                        <a:pt x="32495" y="63416"/>
                      </a:cubicBezTo>
                      <a:cubicBezTo>
                        <a:pt x="15094" y="63416"/>
                        <a:pt x="989" y="49316"/>
                        <a:pt x="989" y="31922"/>
                      </a:cubicBezTo>
                      <a:cubicBezTo>
                        <a:pt x="989" y="14528"/>
                        <a:pt x="15094" y="427"/>
                        <a:pt x="32495" y="427"/>
                      </a:cubicBezTo>
                      <a:cubicBezTo>
                        <a:pt x="49895" y="427"/>
                        <a:pt x="64001" y="14528"/>
                        <a:pt x="64001" y="3192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AB073DB8-8962-BF4C-80FE-2FEA2516FF9A}"/>
                    </a:ext>
                  </a:extLst>
                </p:cNvPr>
                <p:cNvSpPr txBox="1"/>
                <p:nvPr/>
              </p:nvSpPr>
              <p:spPr>
                <a:xfrm>
                  <a:off x="4921881" y="289676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40" name="Graphic 2">
                <a:extLst>
                  <a:ext uri="{FF2B5EF4-FFF2-40B4-BE49-F238E27FC236}">
                    <a16:creationId xmlns:a16="http://schemas.microsoft.com/office/drawing/2014/main" id="{4BADFD89-3AE1-234D-87A4-129A061DB230}"/>
                  </a:ext>
                </a:extLst>
              </p:cNvPr>
              <p:cNvGrpSpPr/>
              <p:nvPr/>
            </p:nvGrpSpPr>
            <p:grpSpPr>
              <a:xfrm>
                <a:off x="4990068" y="2851641"/>
                <a:ext cx="63012" cy="62989"/>
                <a:chOff x="4990068" y="2851641"/>
                <a:chExt cx="63012" cy="62989"/>
              </a:xfrm>
            </p:grpSpPr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589B19E1-380B-CA48-A592-E5B9E4AF5D95}"/>
                    </a:ext>
                  </a:extLst>
                </p:cNvPr>
                <p:cNvSpPr/>
                <p:nvPr/>
              </p:nvSpPr>
              <p:spPr>
                <a:xfrm>
                  <a:off x="4990068" y="2851641"/>
                  <a:ext cx="63012" cy="62989"/>
                </a:xfrm>
                <a:custGeom>
                  <a:avLst/>
                  <a:gdLst>
                    <a:gd name="connsiteX0" fmla="*/ 64000 w 63012"/>
                    <a:gd name="connsiteY0" fmla="*/ 31904 h 62989"/>
                    <a:gd name="connsiteX1" fmla="*/ 32494 w 63012"/>
                    <a:gd name="connsiteY1" fmla="*/ 63399 h 62989"/>
                    <a:gd name="connsiteX2" fmla="*/ 988 w 63012"/>
                    <a:gd name="connsiteY2" fmla="*/ 31904 h 62989"/>
                    <a:gd name="connsiteX3" fmla="*/ 32494 w 63012"/>
                    <a:gd name="connsiteY3" fmla="*/ 410 h 62989"/>
                    <a:gd name="connsiteX4" fmla="*/ 64000 w 63012"/>
                    <a:gd name="connsiteY4" fmla="*/ 3190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0" y="31904"/>
                      </a:moveTo>
                      <a:cubicBezTo>
                        <a:pt x="64000" y="49298"/>
                        <a:pt x="49894" y="63399"/>
                        <a:pt x="32494" y="63399"/>
                      </a:cubicBezTo>
                      <a:cubicBezTo>
                        <a:pt x="15094" y="63399"/>
                        <a:pt x="988" y="49298"/>
                        <a:pt x="988" y="31904"/>
                      </a:cubicBezTo>
                      <a:cubicBezTo>
                        <a:pt x="988" y="14510"/>
                        <a:pt x="15094" y="410"/>
                        <a:pt x="32494" y="410"/>
                      </a:cubicBezTo>
                      <a:cubicBezTo>
                        <a:pt x="49894" y="410"/>
                        <a:pt x="64000" y="14510"/>
                        <a:pt x="64000" y="3190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D09D8473-B039-C24C-8088-5478C2DE64EE}"/>
                    </a:ext>
                  </a:extLst>
                </p:cNvPr>
                <p:cNvSpPr txBox="1"/>
                <p:nvPr/>
              </p:nvSpPr>
              <p:spPr>
                <a:xfrm>
                  <a:off x="4917007" y="2808546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41" name="Graphic 2">
                <a:extLst>
                  <a:ext uri="{FF2B5EF4-FFF2-40B4-BE49-F238E27FC236}">
                    <a16:creationId xmlns:a16="http://schemas.microsoft.com/office/drawing/2014/main" id="{1E19E099-A9E3-9C46-8FF9-9A1C3E46453C}"/>
                  </a:ext>
                </a:extLst>
              </p:cNvPr>
              <p:cNvGrpSpPr/>
              <p:nvPr/>
            </p:nvGrpSpPr>
            <p:grpSpPr>
              <a:xfrm>
                <a:off x="4998516" y="2764248"/>
                <a:ext cx="63012" cy="62989"/>
                <a:chOff x="4998516" y="2764248"/>
                <a:chExt cx="63012" cy="62989"/>
              </a:xfrm>
            </p:grpSpPr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B9881C20-80C3-DB4E-9891-5B7289789BD7}"/>
                    </a:ext>
                  </a:extLst>
                </p:cNvPr>
                <p:cNvSpPr/>
                <p:nvPr/>
              </p:nvSpPr>
              <p:spPr>
                <a:xfrm>
                  <a:off x="4998516" y="2764248"/>
                  <a:ext cx="63012" cy="62989"/>
                </a:xfrm>
                <a:custGeom>
                  <a:avLst/>
                  <a:gdLst>
                    <a:gd name="connsiteX0" fmla="*/ 64002 w 63012"/>
                    <a:gd name="connsiteY0" fmla="*/ 31887 h 62989"/>
                    <a:gd name="connsiteX1" fmla="*/ 32496 w 63012"/>
                    <a:gd name="connsiteY1" fmla="*/ 63382 h 62989"/>
                    <a:gd name="connsiteX2" fmla="*/ 989 w 63012"/>
                    <a:gd name="connsiteY2" fmla="*/ 31887 h 62989"/>
                    <a:gd name="connsiteX3" fmla="*/ 32496 w 63012"/>
                    <a:gd name="connsiteY3" fmla="*/ 392 h 62989"/>
                    <a:gd name="connsiteX4" fmla="*/ 64002 w 63012"/>
                    <a:gd name="connsiteY4" fmla="*/ 3188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2" y="31887"/>
                      </a:moveTo>
                      <a:cubicBezTo>
                        <a:pt x="64002" y="49281"/>
                        <a:pt x="49896" y="63382"/>
                        <a:pt x="32496" y="63382"/>
                      </a:cubicBezTo>
                      <a:cubicBezTo>
                        <a:pt x="15095" y="63382"/>
                        <a:pt x="989" y="49281"/>
                        <a:pt x="989" y="31887"/>
                      </a:cubicBezTo>
                      <a:cubicBezTo>
                        <a:pt x="989" y="14493"/>
                        <a:pt x="15095" y="392"/>
                        <a:pt x="32496" y="392"/>
                      </a:cubicBezTo>
                      <a:cubicBezTo>
                        <a:pt x="49896" y="392"/>
                        <a:pt x="64002" y="14493"/>
                        <a:pt x="64002" y="3188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D4178383-7829-E846-83FE-E875904CB08A}"/>
                    </a:ext>
                  </a:extLst>
                </p:cNvPr>
                <p:cNvSpPr txBox="1"/>
                <p:nvPr/>
              </p:nvSpPr>
              <p:spPr>
                <a:xfrm>
                  <a:off x="4922829" y="272115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42" name="Graphic 2">
                <a:extLst>
                  <a:ext uri="{FF2B5EF4-FFF2-40B4-BE49-F238E27FC236}">
                    <a16:creationId xmlns:a16="http://schemas.microsoft.com/office/drawing/2014/main" id="{9B4AE4DB-D852-A24F-9376-44AEB664E334}"/>
                  </a:ext>
                </a:extLst>
              </p:cNvPr>
              <p:cNvGrpSpPr/>
              <p:nvPr/>
            </p:nvGrpSpPr>
            <p:grpSpPr>
              <a:xfrm>
                <a:off x="5029686" y="2681125"/>
                <a:ext cx="63012" cy="62989"/>
                <a:chOff x="5029686" y="2681125"/>
                <a:chExt cx="63012" cy="62989"/>
              </a:xfrm>
            </p:grpSpPr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CA6A8F22-C6B1-2749-AAEC-966CB3B0B244}"/>
                    </a:ext>
                  </a:extLst>
                </p:cNvPr>
                <p:cNvSpPr/>
                <p:nvPr/>
              </p:nvSpPr>
              <p:spPr>
                <a:xfrm>
                  <a:off x="5029686" y="2681125"/>
                  <a:ext cx="63012" cy="62989"/>
                </a:xfrm>
                <a:custGeom>
                  <a:avLst/>
                  <a:gdLst>
                    <a:gd name="connsiteX0" fmla="*/ 64008 w 63012"/>
                    <a:gd name="connsiteY0" fmla="*/ 31871 h 62989"/>
                    <a:gd name="connsiteX1" fmla="*/ 32502 w 63012"/>
                    <a:gd name="connsiteY1" fmla="*/ 63366 h 62989"/>
                    <a:gd name="connsiteX2" fmla="*/ 995 w 63012"/>
                    <a:gd name="connsiteY2" fmla="*/ 31871 h 62989"/>
                    <a:gd name="connsiteX3" fmla="*/ 32502 w 63012"/>
                    <a:gd name="connsiteY3" fmla="*/ 376 h 62989"/>
                    <a:gd name="connsiteX4" fmla="*/ 64008 w 63012"/>
                    <a:gd name="connsiteY4" fmla="*/ 3187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8" y="31871"/>
                      </a:moveTo>
                      <a:cubicBezTo>
                        <a:pt x="64008" y="49265"/>
                        <a:pt x="49902" y="63366"/>
                        <a:pt x="32502" y="63366"/>
                      </a:cubicBezTo>
                      <a:cubicBezTo>
                        <a:pt x="15101" y="63366"/>
                        <a:pt x="995" y="49265"/>
                        <a:pt x="995" y="31871"/>
                      </a:cubicBezTo>
                      <a:cubicBezTo>
                        <a:pt x="995" y="14477"/>
                        <a:pt x="15101" y="376"/>
                        <a:pt x="32502" y="376"/>
                      </a:cubicBezTo>
                      <a:cubicBezTo>
                        <a:pt x="49902" y="376"/>
                        <a:pt x="64008" y="14477"/>
                        <a:pt x="64008" y="3187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1D94E4E8-28D0-DD4D-96C2-F48935306EFA}"/>
                    </a:ext>
                  </a:extLst>
                </p:cNvPr>
                <p:cNvSpPr txBox="1"/>
                <p:nvPr/>
              </p:nvSpPr>
              <p:spPr>
                <a:xfrm>
                  <a:off x="4954000" y="263803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43" name="Graphic 2">
                <a:extLst>
                  <a:ext uri="{FF2B5EF4-FFF2-40B4-BE49-F238E27FC236}">
                    <a16:creationId xmlns:a16="http://schemas.microsoft.com/office/drawing/2014/main" id="{66E1722A-5E09-C24C-9C23-90CFD32CE530}"/>
                  </a:ext>
                </a:extLst>
              </p:cNvPr>
              <p:cNvGrpSpPr/>
              <p:nvPr/>
            </p:nvGrpSpPr>
            <p:grpSpPr>
              <a:xfrm>
                <a:off x="5064810" y="2598507"/>
                <a:ext cx="63012" cy="62989"/>
                <a:chOff x="5064810" y="2598507"/>
                <a:chExt cx="63012" cy="62989"/>
              </a:xfrm>
            </p:grpSpPr>
            <p:sp>
              <p:nvSpPr>
                <p:cNvPr id="458" name="Freeform 457">
                  <a:extLst>
                    <a:ext uri="{FF2B5EF4-FFF2-40B4-BE49-F238E27FC236}">
                      <a16:creationId xmlns:a16="http://schemas.microsoft.com/office/drawing/2014/main" id="{4D05BF20-9331-634B-A70F-89390C6E1436}"/>
                    </a:ext>
                  </a:extLst>
                </p:cNvPr>
                <p:cNvSpPr/>
                <p:nvPr/>
              </p:nvSpPr>
              <p:spPr>
                <a:xfrm>
                  <a:off x="5064810" y="2598507"/>
                  <a:ext cx="63012" cy="62989"/>
                </a:xfrm>
                <a:custGeom>
                  <a:avLst/>
                  <a:gdLst>
                    <a:gd name="connsiteX0" fmla="*/ 64015 w 63012"/>
                    <a:gd name="connsiteY0" fmla="*/ 31855 h 62989"/>
                    <a:gd name="connsiteX1" fmla="*/ 32509 w 63012"/>
                    <a:gd name="connsiteY1" fmla="*/ 63349 h 62989"/>
                    <a:gd name="connsiteX2" fmla="*/ 1002 w 63012"/>
                    <a:gd name="connsiteY2" fmla="*/ 31855 h 62989"/>
                    <a:gd name="connsiteX3" fmla="*/ 32509 w 63012"/>
                    <a:gd name="connsiteY3" fmla="*/ 360 h 62989"/>
                    <a:gd name="connsiteX4" fmla="*/ 64015 w 63012"/>
                    <a:gd name="connsiteY4" fmla="*/ 3185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15" y="31855"/>
                      </a:moveTo>
                      <a:cubicBezTo>
                        <a:pt x="64015" y="49249"/>
                        <a:pt x="49909" y="63349"/>
                        <a:pt x="32509" y="63349"/>
                      </a:cubicBezTo>
                      <a:cubicBezTo>
                        <a:pt x="15108" y="63349"/>
                        <a:pt x="1002" y="49249"/>
                        <a:pt x="1002" y="31855"/>
                      </a:cubicBezTo>
                      <a:cubicBezTo>
                        <a:pt x="1002" y="14460"/>
                        <a:pt x="15108" y="360"/>
                        <a:pt x="32509" y="360"/>
                      </a:cubicBezTo>
                      <a:cubicBezTo>
                        <a:pt x="49909" y="360"/>
                        <a:pt x="64015" y="14460"/>
                        <a:pt x="64015" y="3185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593A2095-53E6-714F-946E-6095B62E2131}"/>
                    </a:ext>
                  </a:extLst>
                </p:cNvPr>
                <p:cNvSpPr txBox="1"/>
                <p:nvPr/>
              </p:nvSpPr>
              <p:spPr>
                <a:xfrm>
                  <a:off x="4991749" y="255541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44" name="Graphic 2">
                <a:extLst>
                  <a:ext uri="{FF2B5EF4-FFF2-40B4-BE49-F238E27FC236}">
                    <a16:creationId xmlns:a16="http://schemas.microsoft.com/office/drawing/2014/main" id="{2171DF57-792C-DB43-B82D-83E513065BC4}"/>
                  </a:ext>
                </a:extLst>
              </p:cNvPr>
              <p:cNvGrpSpPr/>
              <p:nvPr/>
            </p:nvGrpSpPr>
            <p:grpSpPr>
              <a:xfrm>
                <a:off x="5109921" y="2521223"/>
                <a:ext cx="63012" cy="62989"/>
                <a:chOff x="5109921" y="2521223"/>
                <a:chExt cx="63012" cy="62989"/>
              </a:xfrm>
            </p:grpSpPr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905877AC-8807-9D41-A067-299AEF771218}"/>
                    </a:ext>
                  </a:extLst>
                </p:cNvPr>
                <p:cNvSpPr/>
                <p:nvPr/>
              </p:nvSpPr>
              <p:spPr>
                <a:xfrm>
                  <a:off x="5109921" y="2521223"/>
                  <a:ext cx="63012" cy="62989"/>
                </a:xfrm>
                <a:custGeom>
                  <a:avLst/>
                  <a:gdLst>
                    <a:gd name="connsiteX0" fmla="*/ 64024 w 63012"/>
                    <a:gd name="connsiteY0" fmla="*/ 31839 h 62989"/>
                    <a:gd name="connsiteX1" fmla="*/ 32518 w 63012"/>
                    <a:gd name="connsiteY1" fmla="*/ 63334 h 62989"/>
                    <a:gd name="connsiteX2" fmla="*/ 1011 w 63012"/>
                    <a:gd name="connsiteY2" fmla="*/ 31839 h 62989"/>
                    <a:gd name="connsiteX3" fmla="*/ 32518 w 63012"/>
                    <a:gd name="connsiteY3" fmla="*/ 345 h 62989"/>
                    <a:gd name="connsiteX4" fmla="*/ 64024 w 63012"/>
                    <a:gd name="connsiteY4" fmla="*/ 3183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24" y="31839"/>
                      </a:moveTo>
                      <a:cubicBezTo>
                        <a:pt x="64024" y="49233"/>
                        <a:pt x="49918" y="63334"/>
                        <a:pt x="32518" y="63334"/>
                      </a:cubicBezTo>
                      <a:cubicBezTo>
                        <a:pt x="15117" y="63334"/>
                        <a:pt x="1011" y="49233"/>
                        <a:pt x="1011" y="31839"/>
                      </a:cubicBezTo>
                      <a:cubicBezTo>
                        <a:pt x="1011" y="14445"/>
                        <a:pt x="15117" y="345"/>
                        <a:pt x="32518" y="345"/>
                      </a:cubicBezTo>
                      <a:cubicBezTo>
                        <a:pt x="49918" y="345"/>
                        <a:pt x="64024" y="14445"/>
                        <a:pt x="64024" y="3183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CED5C04A-4DA7-D241-8D36-12BF79D970B2}"/>
                    </a:ext>
                  </a:extLst>
                </p:cNvPr>
                <p:cNvSpPr txBox="1"/>
                <p:nvPr/>
              </p:nvSpPr>
              <p:spPr>
                <a:xfrm>
                  <a:off x="5036860" y="247812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45" name="Graphic 2">
                <a:extLst>
                  <a:ext uri="{FF2B5EF4-FFF2-40B4-BE49-F238E27FC236}">
                    <a16:creationId xmlns:a16="http://schemas.microsoft.com/office/drawing/2014/main" id="{C83EBFAC-CBB4-7348-AFBB-FD8B07615C95}"/>
                  </a:ext>
                </a:extLst>
              </p:cNvPr>
              <p:cNvGrpSpPr/>
              <p:nvPr/>
            </p:nvGrpSpPr>
            <p:grpSpPr>
              <a:xfrm>
                <a:off x="5165132" y="2451609"/>
                <a:ext cx="63012" cy="62989"/>
                <a:chOff x="5165132" y="2451609"/>
                <a:chExt cx="63012" cy="62989"/>
              </a:xfrm>
            </p:grpSpPr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544A12B6-9D9E-FC4D-9346-BF2CFADC5B31}"/>
                    </a:ext>
                  </a:extLst>
                </p:cNvPr>
                <p:cNvSpPr/>
                <p:nvPr/>
              </p:nvSpPr>
              <p:spPr>
                <a:xfrm>
                  <a:off x="5165132" y="2451609"/>
                  <a:ext cx="63012" cy="62989"/>
                </a:xfrm>
                <a:custGeom>
                  <a:avLst/>
                  <a:gdLst>
                    <a:gd name="connsiteX0" fmla="*/ 64035 w 63012"/>
                    <a:gd name="connsiteY0" fmla="*/ 31826 h 62989"/>
                    <a:gd name="connsiteX1" fmla="*/ 32528 w 63012"/>
                    <a:gd name="connsiteY1" fmla="*/ 63320 h 62989"/>
                    <a:gd name="connsiteX2" fmla="*/ 1022 w 63012"/>
                    <a:gd name="connsiteY2" fmla="*/ 31826 h 62989"/>
                    <a:gd name="connsiteX3" fmla="*/ 32528 w 63012"/>
                    <a:gd name="connsiteY3" fmla="*/ 331 h 62989"/>
                    <a:gd name="connsiteX4" fmla="*/ 64035 w 63012"/>
                    <a:gd name="connsiteY4" fmla="*/ 3182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35" y="31826"/>
                      </a:moveTo>
                      <a:cubicBezTo>
                        <a:pt x="64035" y="49220"/>
                        <a:pt x="49929" y="63320"/>
                        <a:pt x="32528" y="63320"/>
                      </a:cubicBezTo>
                      <a:cubicBezTo>
                        <a:pt x="15128" y="63320"/>
                        <a:pt x="1022" y="49220"/>
                        <a:pt x="1022" y="31826"/>
                      </a:cubicBezTo>
                      <a:cubicBezTo>
                        <a:pt x="1022" y="14432"/>
                        <a:pt x="15128" y="331"/>
                        <a:pt x="32528" y="331"/>
                      </a:cubicBezTo>
                      <a:cubicBezTo>
                        <a:pt x="49929" y="331"/>
                        <a:pt x="64035" y="14432"/>
                        <a:pt x="64035" y="3182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21C5412A-1AEB-A54C-8648-9510BADF56AE}"/>
                    </a:ext>
                  </a:extLst>
                </p:cNvPr>
                <p:cNvSpPr txBox="1"/>
                <p:nvPr/>
              </p:nvSpPr>
              <p:spPr>
                <a:xfrm>
                  <a:off x="5092071" y="240851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46" name="Graphic 2">
                <a:extLst>
                  <a:ext uri="{FF2B5EF4-FFF2-40B4-BE49-F238E27FC236}">
                    <a16:creationId xmlns:a16="http://schemas.microsoft.com/office/drawing/2014/main" id="{493C70F2-7101-144B-9320-4F3B3AF0F49F}"/>
                  </a:ext>
                </a:extLst>
              </p:cNvPr>
              <p:cNvGrpSpPr/>
              <p:nvPr/>
            </p:nvGrpSpPr>
            <p:grpSpPr>
              <a:xfrm>
                <a:off x="5227038" y="2388252"/>
                <a:ext cx="63012" cy="62989"/>
                <a:chOff x="5227038" y="2388252"/>
                <a:chExt cx="63012" cy="62989"/>
              </a:xfrm>
            </p:grpSpPr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5016D7A0-A01A-E543-A17D-430F27792A0D}"/>
                    </a:ext>
                  </a:extLst>
                </p:cNvPr>
                <p:cNvSpPr/>
                <p:nvPr/>
              </p:nvSpPr>
              <p:spPr>
                <a:xfrm>
                  <a:off x="5227038" y="2388252"/>
                  <a:ext cx="63012" cy="62989"/>
                </a:xfrm>
                <a:custGeom>
                  <a:avLst/>
                  <a:gdLst>
                    <a:gd name="connsiteX0" fmla="*/ 64047 w 63012"/>
                    <a:gd name="connsiteY0" fmla="*/ 31813 h 62989"/>
                    <a:gd name="connsiteX1" fmla="*/ 32541 w 63012"/>
                    <a:gd name="connsiteY1" fmla="*/ 63308 h 62989"/>
                    <a:gd name="connsiteX2" fmla="*/ 1034 w 63012"/>
                    <a:gd name="connsiteY2" fmla="*/ 31813 h 62989"/>
                    <a:gd name="connsiteX3" fmla="*/ 32541 w 63012"/>
                    <a:gd name="connsiteY3" fmla="*/ 318 h 62989"/>
                    <a:gd name="connsiteX4" fmla="*/ 64047 w 63012"/>
                    <a:gd name="connsiteY4" fmla="*/ 3181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47" y="31813"/>
                      </a:moveTo>
                      <a:cubicBezTo>
                        <a:pt x="64047" y="49207"/>
                        <a:pt x="49941" y="63308"/>
                        <a:pt x="32541" y="63308"/>
                      </a:cubicBezTo>
                      <a:cubicBezTo>
                        <a:pt x="15140" y="63308"/>
                        <a:pt x="1034" y="49207"/>
                        <a:pt x="1034" y="31813"/>
                      </a:cubicBezTo>
                      <a:cubicBezTo>
                        <a:pt x="1034" y="14419"/>
                        <a:pt x="15140" y="318"/>
                        <a:pt x="32541" y="318"/>
                      </a:cubicBezTo>
                      <a:cubicBezTo>
                        <a:pt x="49941" y="318"/>
                        <a:pt x="64047" y="14419"/>
                        <a:pt x="64047" y="3181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925E9F61-0029-3B40-AD9D-BB94BEEAA967}"/>
                    </a:ext>
                  </a:extLst>
                </p:cNvPr>
                <p:cNvSpPr txBox="1"/>
                <p:nvPr/>
              </p:nvSpPr>
              <p:spPr>
                <a:xfrm>
                  <a:off x="5151351" y="234515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47" name="Graphic 2">
                <a:extLst>
                  <a:ext uri="{FF2B5EF4-FFF2-40B4-BE49-F238E27FC236}">
                    <a16:creationId xmlns:a16="http://schemas.microsoft.com/office/drawing/2014/main" id="{79662B77-B4B1-5543-BEED-86D5A5D80224}"/>
                  </a:ext>
                </a:extLst>
              </p:cNvPr>
              <p:cNvGrpSpPr/>
              <p:nvPr/>
            </p:nvGrpSpPr>
            <p:grpSpPr>
              <a:xfrm>
                <a:off x="5299541" y="2337089"/>
                <a:ext cx="63012" cy="62989"/>
                <a:chOff x="5299541" y="2337089"/>
                <a:chExt cx="63012" cy="62989"/>
              </a:xfrm>
            </p:grpSpPr>
            <p:sp>
              <p:nvSpPr>
                <p:cNvPr id="450" name="Freeform 449">
                  <a:extLst>
                    <a:ext uri="{FF2B5EF4-FFF2-40B4-BE49-F238E27FC236}">
                      <a16:creationId xmlns:a16="http://schemas.microsoft.com/office/drawing/2014/main" id="{75493CD3-791F-FD4D-ACED-43F4B8B0566F}"/>
                    </a:ext>
                  </a:extLst>
                </p:cNvPr>
                <p:cNvSpPr/>
                <p:nvPr/>
              </p:nvSpPr>
              <p:spPr>
                <a:xfrm>
                  <a:off x="5299541" y="2337089"/>
                  <a:ext cx="63012" cy="62989"/>
                </a:xfrm>
                <a:custGeom>
                  <a:avLst/>
                  <a:gdLst>
                    <a:gd name="connsiteX0" fmla="*/ 64061 w 63012"/>
                    <a:gd name="connsiteY0" fmla="*/ 31803 h 62989"/>
                    <a:gd name="connsiteX1" fmla="*/ 32555 w 63012"/>
                    <a:gd name="connsiteY1" fmla="*/ 63298 h 62989"/>
                    <a:gd name="connsiteX2" fmla="*/ 1049 w 63012"/>
                    <a:gd name="connsiteY2" fmla="*/ 31803 h 62989"/>
                    <a:gd name="connsiteX3" fmla="*/ 32555 w 63012"/>
                    <a:gd name="connsiteY3" fmla="*/ 308 h 62989"/>
                    <a:gd name="connsiteX4" fmla="*/ 64061 w 63012"/>
                    <a:gd name="connsiteY4" fmla="*/ 3180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61" y="31803"/>
                      </a:moveTo>
                      <a:cubicBezTo>
                        <a:pt x="64061" y="49197"/>
                        <a:pt x="49955" y="63298"/>
                        <a:pt x="32555" y="63298"/>
                      </a:cubicBezTo>
                      <a:cubicBezTo>
                        <a:pt x="15154" y="63298"/>
                        <a:pt x="1049" y="49197"/>
                        <a:pt x="1049" y="31803"/>
                      </a:cubicBezTo>
                      <a:cubicBezTo>
                        <a:pt x="1049" y="14409"/>
                        <a:pt x="15154" y="308"/>
                        <a:pt x="32555" y="308"/>
                      </a:cubicBezTo>
                      <a:cubicBezTo>
                        <a:pt x="49955" y="308"/>
                        <a:pt x="64061" y="14409"/>
                        <a:pt x="64061" y="3180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212148E8-C76E-6B44-83DC-7BA4215FFE4E}"/>
                    </a:ext>
                  </a:extLst>
                </p:cNvPr>
                <p:cNvSpPr txBox="1"/>
                <p:nvPr/>
              </p:nvSpPr>
              <p:spPr>
                <a:xfrm>
                  <a:off x="5226479" y="229399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48" name="Graphic 2">
                <a:extLst>
                  <a:ext uri="{FF2B5EF4-FFF2-40B4-BE49-F238E27FC236}">
                    <a16:creationId xmlns:a16="http://schemas.microsoft.com/office/drawing/2014/main" id="{333483A1-4924-8A41-9A37-9C08249582C8}"/>
                  </a:ext>
                </a:extLst>
              </p:cNvPr>
              <p:cNvGrpSpPr/>
              <p:nvPr/>
            </p:nvGrpSpPr>
            <p:grpSpPr>
              <a:xfrm>
                <a:off x="5380276" y="2296833"/>
                <a:ext cx="63012" cy="62989"/>
                <a:chOff x="5380276" y="2296833"/>
                <a:chExt cx="63012" cy="62989"/>
              </a:xfrm>
            </p:grpSpPr>
            <p:sp>
              <p:nvSpPr>
                <p:cNvPr id="448" name="Freeform 447">
                  <a:extLst>
                    <a:ext uri="{FF2B5EF4-FFF2-40B4-BE49-F238E27FC236}">
                      <a16:creationId xmlns:a16="http://schemas.microsoft.com/office/drawing/2014/main" id="{FB90F16E-12C3-0B47-AA61-96F5F94B68F0}"/>
                    </a:ext>
                  </a:extLst>
                </p:cNvPr>
                <p:cNvSpPr/>
                <p:nvPr/>
              </p:nvSpPr>
              <p:spPr>
                <a:xfrm>
                  <a:off x="5380276" y="2296833"/>
                  <a:ext cx="63012" cy="62989"/>
                </a:xfrm>
                <a:custGeom>
                  <a:avLst/>
                  <a:gdLst>
                    <a:gd name="connsiteX0" fmla="*/ 64077 w 63012"/>
                    <a:gd name="connsiteY0" fmla="*/ 31795 h 62989"/>
                    <a:gd name="connsiteX1" fmla="*/ 32571 w 63012"/>
                    <a:gd name="connsiteY1" fmla="*/ 63290 h 62989"/>
                    <a:gd name="connsiteX2" fmla="*/ 1064 w 63012"/>
                    <a:gd name="connsiteY2" fmla="*/ 31795 h 62989"/>
                    <a:gd name="connsiteX3" fmla="*/ 32571 w 63012"/>
                    <a:gd name="connsiteY3" fmla="*/ 300 h 62989"/>
                    <a:gd name="connsiteX4" fmla="*/ 64077 w 63012"/>
                    <a:gd name="connsiteY4" fmla="*/ 3179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77" y="31795"/>
                      </a:moveTo>
                      <a:cubicBezTo>
                        <a:pt x="64077" y="49189"/>
                        <a:pt x="49971" y="63290"/>
                        <a:pt x="32571" y="63290"/>
                      </a:cubicBezTo>
                      <a:cubicBezTo>
                        <a:pt x="15170" y="63290"/>
                        <a:pt x="1064" y="49189"/>
                        <a:pt x="1064" y="31795"/>
                      </a:cubicBezTo>
                      <a:cubicBezTo>
                        <a:pt x="1064" y="14401"/>
                        <a:pt x="15170" y="300"/>
                        <a:pt x="32571" y="300"/>
                      </a:cubicBezTo>
                      <a:cubicBezTo>
                        <a:pt x="49971" y="300"/>
                        <a:pt x="64077" y="14401"/>
                        <a:pt x="64077" y="3179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3EC85E34-5731-8A4F-AE4B-957EA5B8C19A}"/>
                    </a:ext>
                  </a:extLst>
                </p:cNvPr>
                <p:cNvSpPr txBox="1"/>
                <p:nvPr/>
              </p:nvSpPr>
              <p:spPr>
                <a:xfrm>
                  <a:off x="5304589" y="225373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49" name="Graphic 2">
                <a:extLst>
                  <a:ext uri="{FF2B5EF4-FFF2-40B4-BE49-F238E27FC236}">
                    <a16:creationId xmlns:a16="http://schemas.microsoft.com/office/drawing/2014/main" id="{F755817B-8F4C-2D4E-A94B-633B1D46E1B0}"/>
                  </a:ext>
                </a:extLst>
              </p:cNvPr>
              <p:cNvGrpSpPr/>
              <p:nvPr/>
            </p:nvGrpSpPr>
            <p:grpSpPr>
              <a:xfrm>
                <a:off x="5466722" y="2267926"/>
                <a:ext cx="63012" cy="62989"/>
                <a:chOff x="5466722" y="2267926"/>
                <a:chExt cx="63012" cy="62989"/>
              </a:xfrm>
            </p:grpSpPr>
            <p:sp>
              <p:nvSpPr>
                <p:cNvPr id="446" name="Freeform 445">
                  <a:extLst>
                    <a:ext uri="{FF2B5EF4-FFF2-40B4-BE49-F238E27FC236}">
                      <a16:creationId xmlns:a16="http://schemas.microsoft.com/office/drawing/2014/main" id="{97CDDB2E-553B-8A4A-9894-7D8011D13027}"/>
                    </a:ext>
                  </a:extLst>
                </p:cNvPr>
                <p:cNvSpPr/>
                <p:nvPr/>
              </p:nvSpPr>
              <p:spPr>
                <a:xfrm>
                  <a:off x="5466722" y="2267926"/>
                  <a:ext cx="63012" cy="62989"/>
                </a:xfrm>
                <a:custGeom>
                  <a:avLst/>
                  <a:gdLst>
                    <a:gd name="connsiteX0" fmla="*/ 64094 w 63012"/>
                    <a:gd name="connsiteY0" fmla="*/ 31789 h 62989"/>
                    <a:gd name="connsiteX1" fmla="*/ 32588 w 63012"/>
                    <a:gd name="connsiteY1" fmla="*/ 63284 h 62989"/>
                    <a:gd name="connsiteX2" fmla="*/ 1081 w 63012"/>
                    <a:gd name="connsiteY2" fmla="*/ 31789 h 62989"/>
                    <a:gd name="connsiteX3" fmla="*/ 32588 w 63012"/>
                    <a:gd name="connsiteY3" fmla="*/ 295 h 62989"/>
                    <a:gd name="connsiteX4" fmla="*/ 64094 w 63012"/>
                    <a:gd name="connsiteY4" fmla="*/ 3178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4" y="31789"/>
                      </a:moveTo>
                      <a:cubicBezTo>
                        <a:pt x="64094" y="49184"/>
                        <a:pt x="49988" y="63284"/>
                        <a:pt x="32588" y="63284"/>
                      </a:cubicBezTo>
                      <a:cubicBezTo>
                        <a:pt x="15187" y="63284"/>
                        <a:pt x="1081" y="49184"/>
                        <a:pt x="1081" y="31789"/>
                      </a:cubicBezTo>
                      <a:cubicBezTo>
                        <a:pt x="1081" y="14395"/>
                        <a:pt x="15187" y="295"/>
                        <a:pt x="32588" y="295"/>
                      </a:cubicBezTo>
                      <a:cubicBezTo>
                        <a:pt x="49988" y="295"/>
                        <a:pt x="64094" y="14395"/>
                        <a:pt x="64094" y="3178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60C4AC30-75D5-304D-8A82-417F3515288F}"/>
                    </a:ext>
                  </a:extLst>
                </p:cNvPr>
                <p:cNvSpPr txBox="1"/>
                <p:nvPr/>
              </p:nvSpPr>
              <p:spPr>
                <a:xfrm>
                  <a:off x="5393661" y="222483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50" name="Graphic 2">
                <a:extLst>
                  <a:ext uri="{FF2B5EF4-FFF2-40B4-BE49-F238E27FC236}">
                    <a16:creationId xmlns:a16="http://schemas.microsoft.com/office/drawing/2014/main" id="{51497F6B-471B-5844-9443-A42B494B1C1A}"/>
                  </a:ext>
                </a:extLst>
              </p:cNvPr>
              <p:cNvGrpSpPr/>
              <p:nvPr/>
            </p:nvGrpSpPr>
            <p:grpSpPr>
              <a:xfrm>
                <a:off x="5557581" y="2253087"/>
                <a:ext cx="63012" cy="62989"/>
                <a:chOff x="5557581" y="2253087"/>
                <a:chExt cx="63012" cy="62989"/>
              </a:xfrm>
            </p:grpSpPr>
            <p:sp>
              <p:nvSpPr>
                <p:cNvPr id="444" name="Freeform 443">
                  <a:extLst>
                    <a:ext uri="{FF2B5EF4-FFF2-40B4-BE49-F238E27FC236}">
                      <a16:creationId xmlns:a16="http://schemas.microsoft.com/office/drawing/2014/main" id="{29766D7C-7A48-0B4D-86FE-DE5961D2183B}"/>
                    </a:ext>
                  </a:extLst>
                </p:cNvPr>
                <p:cNvSpPr/>
                <p:nvPr/>
              </p:nvSpPr>
              <p:spPr>
                <a:xfrm>
                  <a:off x="5557581" y="2253087"/>
                  <a:ext cx="63012" cy="62989"/>
                </a:xfrm>
                <a:custGeom>
                  <a:avLst/>
                  <a:gdLst>
                    <a:gd name="connsiteX0" fmla="*/ 64112 w 63012"/>
                    <a:gd name="connsiteY0" fmla="*/ 31787 h 62989"/>
                    <a:gd name="connsiteX1" fmla="*/ 32606 w 63012"/>
                    <a:gd name="connsiteY1" fmla="*/ 63281 h 62989"/>
                    <a:gd name="connsiteX2" fmla="*/ 1099 w 63012"/>
                    <a:gd name="connsiteY2" fmla="*/ 31787 h 62989"/>
                    <a:gd name="connsiteX3" fmla="*/ 32606 w 63012"/>
                    <a:gd name="connsiteY3" fmla="*/ 292 h 62989"/>
                    <a:gd name="connsiteX4" fmla="*/ 64112 w 63012"/>
                    <a:gd name="connsiteY4" fmla="*/ 3178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12" y="31787"/>
                      </a:moveTo>
                      <a:cubicBezTo>
                        <a:pt x="64112" y="49181"/>
                        <a:pt x="50006" y="63281"/>
                        <a:pt x="32606" y="63281"/>
                      </a:cubicBezTo>
                      <a:cubicBezTo>
                        <a:pt x="15205" y="63281"/>
                        <a:pt x="1099" y="49181"/>
                        <a:pt x="1099" y="31787"/>
                      </a:cubicBezTo>
                      <a:cubicBezTo>
                        <a:pt x="1099" y="14393"/>
                        <a:pt x="15205" y="292"/>
                        <a:pt x="32606" y="292"/>
                      </a:cubicBezTo>
                      <a:cubicBezTo>
                        <a:pt x="50006" y="292"/>
                        <a:pt x="64112" y="14393"/>
                        <a:pt x="64112" y="3178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A187BA84-AF01-5F4E-9ED9-53FFCCC8F333}"/>
                    </a:ext>
                  </a:extLst>
                </p:cNvPr>
                <p:cNvSpPr txBox="1"/>
                <p:nvPr/>
              </p:nvSpPr>
              <p:spPr>
                <a:xfrm>
                  <a:off x="5484519" y="220999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51" name="Graphic 2">
                <a:extLst>
                  <a:ext uri="{FF2B5EF4-FFF2-40B4-BE49-F238E27FC236}">
                    <a16:creationId xmlns:a16="http://schemas.microsoft.com/office/drawing/2014/main" id="{6DB91881-D25F-2343-AE25-476C915B91E0}"/>
                  </a:ext>
                </a:extLst>
              </p:cNvPr>
              <p:cNvGrpSpPr/>
              <p:nvPr/>
            </p:nvGrpSpPr>
            <p:grpSpPr>
              <a:xfrm>
                <a:off x="5648115" y="2254510"/>
                <a:ext cx="63012" cy="62989"/>
                <a:chOff x="5648115" y="2254510"/>
                <a:chExt cx="63012" cy="62989"/>
              </a:xfrm>
            </p:grpSpPr>
            <p:sp>
              <p:nvSpPr>
                <p:cNvPr id="442" name="Freeform 441">
                  <a:extLst>
                    <a:ext uri="{FF2B5EF4-FFF2-40B4-BE49-F238E27FC236}">
                      <a16:creationId xmlns:a16="http://schemas.microsoft.com/office/drawing/2014/main" id="{87DB69E3-B8C0-A541-8611-DFD9DB160968}"/>
                    </a:ext>
                  </a:extLst>
                </p:cNvPr>
                <p:cNvSpPr/>
                <p:nvPr/>
              </p:nvSpPr>
              <p:spPr>
                <a:xfrm>
                  <a:off x="5648115" y="2254510"/>
                  <a:ext cx="63012" cy="62989"/>
                </a:xfrm>
                <a:custGeom>
                  <a:avLst/>
                  <a:gdLst>
                    <a:gd name="connsiteX0" fmla="*/ 64130 w 63012"/>
                    <a:gd name="connsiteY0" fmla="*/ 31787 h 62989"/>
                    <a:gd name="connsiteX1" fmla="*/ 32623 w 63012"/>
                    <a:gd name="connsiteY1" fmla="*/ 63282 h 62989"/>
                    <a:gd name="connsiteX2" fmla="*/ 1117 w 63012"/>
                    <a:gd name="connsiteY2" fmla="*/ 31787 h 62989"/>
                    <a:gd name="connsiteX3" fmla="*/ 32623 w 63012"/>
                    <a:gd name="connsiteY3" fmla="*/ 292 h 62989"/>
                    <a:gd name="connsiteX4" fmla="*/ 64130 w 63012"/>
                    <a:gd name="connsiteY4" fmla="*/ 3178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30" y="31787"/>
                      </a:moveTo>
                      <a:cubicBezTo>
                        <a:pt x="64130" y="49181"/>
                        <a:pt x="50024" y="63282"/>
                        <a:pt x="32623" y="63282"/>
                      </a:cubicBezTo>
                      <a:cubicBezTo>
                        <a:pt x="15223" y="63282"/>
                        <a:pt x="1117" y="49181"/>
                        <a:pt x="1117" y="31787"/>
                      </a:cubicBezTo>
                      <a:cubicBezTo>
                        <a:pt x="1117" y="14393"/>
                        <a:pt x="15223" y="292"/>
                        <a:pt x="32623" y="292"/>
                      </a:cubicBezTo>
                      <a:cubicBezTo>
                        <a:pt x="50024" y="292"/>
                        <a:pt x="64130" y="14393"/>
                        <a:pt x="64130" y="3178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CAE32622-CC68-8248-B005-1893EA03364D}"/>
                    </a:ext>
                  </a:extLst>
                </p:cNvPr>
                <p:cNvSpPr txBox="1"/>
                <p:nvPr/>
              </p:nvSpPr>
              <p:spPr>
                <a:xfrm>
                  <a:off x="5572428" y="221141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52" name="Graphic 2">
                <a:extLst>
                  <a:ext uri="{FF2B5EF4-FFF2-40B4-BE49-F238E27FC236}">
                    <a16:creationId xmlns:a16="http://schemas.microsoft.com/office/drawing/2014/main" id="{4B04E813-0656-8E4B-8B78-BFC0068F884A}"/>
                  </a:ext>
                </a:extLst>
              </p:cNvPr>
              <p:cNvGrpSpPr/>
              <p:nvPr/>
            </p:nvGrpSpPr>
            <p:grpSpPr>
              <a:xfrm>
                <a:off x="5735120" y="2277039"/>
                <a:ext cx="63012" cy="62989"/>
                <a:chOff x="5735120" y="2277039"/>
                <a:chExt cx="63012" cy="62989"/>
              </a:xfrm>
            </p:grpSpPr>
            <p:sp>
              <p:nvSpPr>
                <p:cNvPr id="440" name="Freeform 439">
                  <a:extLst>
                    <a:ext uri="{FF2B5EF4-FFF2-40B4-BE49-F238E27FC236}">
                      <a16:creationId xmlns:a16="http://schemas.microsoft.com/office/drawing/2014/main" id="{11113289-1877-CF41-BEDF-23EE9A6E1C3E}"/>
                    </a:ext>
                  </a:extLst>
                </p:cNvPr>
                <p:cNvSpPr/>
                <p:nvPr/>
              </p:nvSpPr>
              <p:spPr>
                <a:xfrm>
                  <a:off x="5735120" y="2277039"/>
                  <a:ext cx="63012" cy="62989"/>
                </a:xfrm>
                <a:custGeom>
                  <a:avLst/>
                  <a:gdLst>
                    <a:gd name="connsiteX0" fmla="*/ 64147 w 63012"/>
                    <a:gd name="connsiteY0" fmla="*/ 31791 h 62989"/>
                    <a:gd name="connsiteX1" fmla="*/ 32641 w 63012"/>
                    <a:gd name="connsiteY1" fmla="*/ 63286 h 62989"/>
                    <a:gd name="connsiteX2" fmla="*/ 1134 w 63012"/>
                    <a:gd name="connsiteY2" fmla="*/ 31791 h 62989"/>
                    <a:gd name="connsiteX3" fmla="*/ 32641 w 63012"/>
                    <a:gd name="connsiteY3" fmla="*/ 297 h 62989"/>
                    <a:gd name="connsiteX4" fmla="*/ 64147 w 63012"/>
                    <a:gd name="connsiteY4" fmla="*/ 3179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47" y="31791"/>
                      </a:moveTo>
                      <a:cubicBezTo>
                        <a:pt x="64147" y="49185"/>
                        <a:pt x="50041" y="63286"/>
                        <a:pt x="32641" y="63286"/>
                      </a:cubicBezTo>
                      <a:cubicBezTo>
                        <a:pt x="15240" y="63286"/>
                        <a:pt x="1134" y="49185"/>
                        <a:pt x="1134" y="31791"/>
                      </a:cubicBezTo>
                      <a:cubicBezTo>
                        <a:pt x="1134" y="14397"/>
                        <a:pt x="15240" y="297"/>
                        <a:pt x="32641" y="297"/>
                      </a:cubicBezTo>
                      <a:cubicBezTo>
                        <a:pt x="50041" y="297"/>
                        <a:pt x="64147" y="14397"/>
                        <a:pt x="64147" y="3179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E9F8463C-2BD5-9746-AA99-1977116DA651}"/>
                    </a:ext>
                  </a:extLst>
                </p:cNvPr>
                <p:cNvSpPr txBox="1"/>
                <p:nvPr/>
              </p:nvSpPr>
              <p:spPr>
                <a:xfrm>
                  <a:off x="5662059" y="223394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53" name="Graphic 2">
                <a:extLst>
                  <a:ext uri="{FF2B5EF4-FFF2-40B4-BE49-F238E27FC236}">
                    <a16:creationId xmlns:a16="http://schemas.microsoft.com/office/drawing/2014/main" id="{EEB56CE9-A6D0-E44E-B0A5-528B0A182264}"/>
                  </a:ext>
                </a:extLst>
              </p:cNvPr>
              <p:cNvGrpSpPr/>
              <p:nvPr/>
            </p:nvGrpSpPr>
            <p:grpSpPr>
              <a:xfrm>
                <a:off x="5817012" y="2315210"/>
                <a:ext cx="63012" cy="62989"/>
                <a:chOff x="5817012" y="2315210"/>
                <a:chExt cx="63012" cy="62989"/>
              </a:xfrm>
            </p:grpSpPr>
            <p:sp>
              <p:nvSpPr>
                <p:cNvPr id="438" name="Freeform 437">
                  <a:extLst>
                    <a:ext uri="{FF2B5EF4-FFF2-40B4-BE49-F238E27FC236}">
                      <a16:creationId xmlns:a16="http://schemas.microsoft.com/office/drawing/2014/main" id="{54BEA75B-418C-D943-AD1D-7A1FE46E8B61}"/>
                    </a:ext>
                  </a:extLst>
                </p:cNvPr>
                <p:cNvSpPr/>
                <p:nvPr/>
              </p:nvSpPr>
              <p:spPr>
                <a:xfrm>
                  <a:off x="5817012" y="2315210"/>
                  <a:ext cx="63012" cy="62989"/>
                </a:xfrm>
                <a:custGeom>
                  <a:avLst/>
                  <a:gdLst>
                    <a:gd name="connsiteX0" fmla="*/ 64163 w 63012"/>
                    <a:gd name="connsiteY0" fmla="*/ 31799 h 62989"/>
                    <a:gd name="connsiteX1" fmla="*/ 32657 w 63012"/>
                    <a:gd name="connsiteY1" fmla="*/ 63294 h 62989"/>
                    <a:gd name="connsiteX2" fmla="*/ 1150 w 63012"/>
                    <a:gd name="connsiteY2" fmla="*/ 31799 h 62989"/>
                    <a:gd name="connsiteX3" fmla="*/ 32657 w 63012"/>
                    <a:gd name="connsiteY3" fmla="*/ 304 h 62989"/>
                    <a:gd name="connsiteX4" fmla="*/ 64163 w 63012"/>
                    <a:gd name="connsiteY4" fmla="*/ 3179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63" y="31799"/>
                      </a:moveTo>
                      <a:cubicBezTo>
                        <a:pt x="64163" y="49193"/>
                        <a:pt x="50057" y="63294"/>
                        <a:pt x="32657" y="63294"/>
                      </a:cubicBezTo>
                      <a:cubicBezTo>
                        <a:pt x="15256" y="63294"/>
                        <a:pt x="1150" y="49193"/>
                        <a:pt x="1150" y="31799"/>
                      </a:cubicBezTo>
                      <a:cubicBezTo>
                        <a:pt x="1150" y="14405"/>
                        <a:pt x="15256" y="304"/>
                        <a:pt x="32657" y="304"/>
                      </a:cubicBezTo>
                      <a:cubicBezTo>
                        <a:pt x="50057" y="304"/>
                        <a:pt x="64163" y="14405"/>
                        <a:pt x="64163" y="3179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D049210F-D286-0742-9595-2434820C16DB}"/>
                    </a:ext>
                  </a:extLst>
                </p:cNvPr>
                <p:cNvSpPr txBox="1"/>
                <p:nvPr/>
              </p:nvSpPr>
              <p:spPr>
                <a:xfrm>
                  <a:off x="5743950" y="227211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54" name="Graphic 2">
                <a:extLst>
                  <a:ext uri="{FF2B5EF4-FFF2-40B4-BE49-F238E27FC236}">
                    <a16:creationId xmlns:a16="http://schemas.microsoft.com/office/drawing/2014/main" id="{D2F9611F-14E9-804D-85BB-030B8FDA9288}"/>
                  </a:ext>
                </a:extLst>
              </p:cNvPr>
              <p:cNvGrpSpPr/>
              <p:nvPr/>
            </p:nvGrpSpPr>
            <p:grpSpPr>
              <a:xfrm>
                <a:off x="5893124" y="2362153"/>
                <a:ext cx="63012" cy="62989"/>
                <a:chOff x="5893124" y="2362153"/>
                <a:chExt cx="63012" cy="62989"/>
              </a:xfrm>
            </p:grpSpPr>
            <p:sp>
              <p:nvSpPr>
                <p:cNvPr id="436" name="Freeform 435">
                  <a:extLst>
                    <a:ext uri="{FF2B5EF4-FFF2-40B4-BE49-F238E27FC236}">
                      <a16:creationId xmlns:a16="http://schemas.microsoft.com/office/drawing/2014/main" id="{48EC2EB4-BB18-2742-9626-B95EF1294F1E}"/>
                    </a:ext>
                  </a:extLst>
                </p:cNvPr>
                <p:cNvSpPr/>
                <p:nvPr/>
              </p:nvSpPr>
              <p:spPr>
                <a:xfrm>
                  <a:off x="5893124" y="2362153"/>
                  <a:ext cx="63012" cy="62989"/>
                </a:xfrm>
                <a:custGeom>
                  <a:avLst/>
                  <a:gdLst>
                    <a:gd name="connsiteX0" fmla="*/ 64178 w 63012"/>
                    <a:gd name="connsiteY0" fmla="*/ 31808 h 62989"/>
                    <a:gd name="connsiteX1" fmla="*/ 32672 w 63012"/>
                    <a:gd name="connsiteY1" fmla="*/ 63303 h 62989"/>
                    <a:gd name="connsiteX2" fmla="*/ 1165 w 63012"/>
                    <a:gd name="connsiteY2" fmla="*/ 31808 h 62989"/>
                    <a:gd name="connsiteX3" fmla="*/ 32672 w 63012"/>
                    <a:gd name="connsiteY3" fmla="*/ 313 h 62989"/>
                    <a:gd name="connsiteX4" fmla="*/ 64178 w 63012"/>
                    <a:gd name="connsiteY4" fmla="*/ 3180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78" y="31808"/>
                      </a:moveTo>
                      <a:cubicBezTo>
                        <a:pt x="64178" y="49202"/>
                        <a:pt x="50072" y="63303"/>
                        <a:pt x="32672" y="63303"/>
                      </a:cubicBezTo>
                      <a:cubicBezTo>
                        <a:pt x="15271" y="63303"/>
                        <a:pt x="1165" y="49202"/>
                        <a:pt x="1165" y="31808"/>
                      </a:cubicBezTo>
                      <a:cubicBezTo>
                        <a:pt x="1165" y="14414"/>
                        <a:pt x="15271" y="313"/>
                        <a:pt x="32672" y="313"/>
                      </a:cubicBezTo>
                      <a:cubicBezTo>
                        <a:pt x="50072" y="313"/>
                        <a:pt x="64178" y="14414"/>
                        <a:pt x="64178" y="3180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3CF67BDB-538A-A84B-B3DB-2C9EF8329CCA}"/>
                    </a:ext>
                  </a:extLst>
                </p:cNvPr>
                <p:cNvSpPr txBox="1"/>
                <p:nvPr/>
              </p:nvSpPr>
              <p:spPr>
                <a:xfrm>
                  <a:off x="5817437" y="231905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55" name="Graphic 2">
                <a:extLst>
                  <a:ext uri="{FF2B5EF4-FFF2-40B4-BE49-F238E27FC236}">
                    <a16:creationId xmlns:a16="http://schemas.microsoft.com/office/drawing/2014/main" id="{7117B2FE-2C23-CD40-B1E0-9590FAF9E0CB}"/>
                  </a:ext>
                </a:extLst>
              </p:cNvPr>
              <p:cNvGrpSpPr/>
              <p:nvPr/>
            </p:nvGrpSpPr>
            <p:grpSpPr>
              <a:xfrm>
                <a:off x="5968599" y="2410162"/>
                <a:ext cx="63012" cy="62989"/>
                <a:chOff x="5968599" y="2410162"/>
                <a:chExt cx="63012" cy="62989"/>
              </a:xfrm>
            </p:grpSpPr>
            <p:sp>
              <p:nvSpPr>
                <p:cNvPr id="434" name="Freeform 433">
                  <a:extLst>
                    <a:ext uri="{FF2B5EF4-FFF2-40B4-BE49-F238E27FC236}">
                      <a16:creationId xmlns:a16="http://schemas.microsoft.com/office/drawing/2014/main" id="{1367459C-9713-5340-98BA-887636A990AC}"/>
                    </a:ext>
                  </a:extLst>
                </p:cNvPr>
                <p:cNvSpPr/>
                <p:nvPr/>
              </p:nvSpPr>
              <p:spPr>
                <a:xfrm>
                  <a:off x="5968599" y="2410162"/>
                  <a:ext cx="63012" cy="62989"/>
                </a:xfrm>
                <a:custGeom>
                  <a:avLst/>
                  <a:gdLst>
                    <a:gd name="connsiteX0" fmla="*/ 64193 w 63012"/>
                    <a:gd name="connsiteY0" fmla="*/ 31817 h 62989"/>
                    <a:gd name="connsiteX1" fmla="*/ 32686 w 63012"/>
                    <a:gd name="connsiteY1" fmla="*/ 63312 h 62989"/>
                    <a:gd name="connsiteX2" fmla="*/ 1180 w 63012"/>
                    <a:gd name="connsiteY2" fmla="*/ 31817 h 62989"/>
                    <a:gd name="connsiteX3" fmla="*/ 32686 w 63012"/>
                    <a:gd name="connsiteY3" fmla="*/ 323 h 62989"/>
                    <a:gd name="connsiteX4" fmla="*/ 64193 w 63012"/>
                    <a:gd name="connsiteY4" fmla="*/ 3181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93" y="31817"/>
                      </a:moveTo>
                      <a:cubicBezTo>
                        <a:pt x="64193" y="49212"/>
                        <a:pt x="50087" y="63312"/>
                        <a:pt x="32686" y="63312"/>
                      </a:cubicBezTo>
                      <a:cubicBezTo>
                        <a:pt x="15286" y="63312"/>
                        <a:pt x="1180" y="49212"/>
                        <a:pt x="1180" y="31817"/>
                      </a:cubicBezTo>
                      <a:cubicBezTo>
                        <a:pt x="1180" y="14423"/>
                        <a:pt x="15286" y="323"/>
                        <a:pt x="32686" y="323"/>
                      </a:cubicBezTo>
                      <a:cubicBezTo>
                        <a:pt x="50087" y="323"/>
                        <a:pt x="64193" y="14423"/>
                        <a:pt x="64193" y="3181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2989AA5D-0E74-2B40-9B62-D56D3B13DB49}"/>
                    </a:ext>
                  </a:extLst>
                </p:cNvPr>
                <p:cNvSpPr txBox="1"/>
                <p:nvPr/>
              </p:nvSpPr>
              <p:spPr>
                <a:xfrm>
                  <a:off x="5895538" y="2367066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56" name="Graphic 2">
                <a:extLst>
                  <a:ext uri="{FF2B5EF4-FFF2-40B4-BE49-F238E27FC236}">
                    <a16:creationId xmlns:a16="http://schemas.microsoft.com/office/drawing/2014/main" id="{FEFDD18F-0B6C-9949-BFB2-4D9620259ABA}"/>
                  </a:ext>
                </a:extLst>
              </p:cNvPr>
              <p:cNvGrpSpPr/>
              <p:nvPr/>
            </p:nvGrpSpPr>
            <p:grpSpPr>
              <a:xfrm>
                <a:off x="6047009" y="2454501"/>
                <a:ext cx="63012" cy="62989"/>
                <a:chOff x="6047009" y="2454501"/>
                <a:chExt cx="63012" cy="62989"/>
              </a:xfrm>
            </p:grpSpPr>
            <p:sp>
              <p:nvSpPr>
                <p:cNvPr id="432" name="Freeform 431">
                  <a:extLst>
                    <a:ext uri="{FF2B5EF4-FFF2-40B4-BE49-F238E27FC236}">
                      <a16:creationId xmlns:a16="http://schemas.microsoft.com/office/drawing/2014/main" id="{7BE89A63-C7BC-9440-99C6-D5C8289D3DAD}"/>
                    </a:ext>
                  </a:extLst>
                </p:cNvPr>
                <p:cNvSpPr/>
                <p:nvPr/>
              </p:nvSpPr>
              <p:spPr>
                <a:xfrm>
                  <a:off x="6047009" y="2454501"/>
                  <a:ext cx="63012" cy="62989"/>
                </a:xfrm>
                <a:custGeom>
                  <a:avLst/>
                  <a:gdLst>
                    <a:gd name="connsiteX0" fmla="*/ 64208 w 63012"/>
                    <a:gd name="connsiteY0" fmla="*/ 31826 h 62989"/>
                    <a:gd name="connsiteX1" fmla="*/ 32702 w 63012"/>
                    <a:gd name="connsiteY1" fmla="*/ 63321 h 62989"/>
                    <a:gd name="connsiteX2" fmla="*/ 1196 w 63012"/>
                    <a:gd name="connsiteY2" fmla="*/ 31826 h 62989"/>
                    <a:gd name="connsiteX3" fmla="*/ 32702 w 63012"/>
                    <a:gd name="connsiteY3" fmla="*/ 331 h 62989"/>
                    <a:gd name="connsiteX4" fmla="*/ 64208 w 63012"/>
                    <a:gd name="connsiteY4" fmla="*/ 3182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08" y="31826"/>
                      </a:moveTo>
                      <a:cubicBezTo>
                        <a:pt x="64208" y="49220"/>
                        <a:pt x="50102" y="63321"/>
                        <a:pt x="32702" y="63321"/>
                      </a:cubicBezTo>
                      <a:cubicBezTo>
                        <a:pt x="15301" y="63321"/>
                        <a:pt x="1196" y="49220"/>
                        <a:pt x="1196" y="31826"/>
                      </a:cubicBezTo>
                      <a:cubicBezTo>
                        <a:pt x="1196" y="14432"/>
                        <a:pt x="15301" y="331"/>
                        <a:pt x="32702" y="331"/>
                      </a:cubicBezTo>
                      <a:cubicBezTo>
                        <a:pt x="50102" y="331"/>
                        <a:pt x="64208" y="14432"/>
                        <a:pt x="64208" y="3182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59885100-18C6-6041-9F4C-52D9B0F48802}"/>
                    </a:ext>
                  </a:extLst>
                </p:cNvPr>
                <p:cNvSpPr txBox="1"/>
                <p:nvPr/>
              </p:nvSpPr>
              <p:spPr>
                <a:xfrm>
                  <a:off x="5971322" y="241140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8EDB09CE-19FA-7D4D-B770-F209E0CB777A}"/>
                  </a:ext>
                </a:extLst>
              </p:cNvPr>
              <p:cNvGrpSpPr/>
              <p:nvPr/>
            </p:nvGrpSpPr>
            <p:grpSpPr>
              <a:xfrm>
                <a:off x="6128179" y="2493864"/>
                <a:ext cx="63012" cy="62989"/>
                <a:chOff x="6128179" y="2493864"/>
                <a:chExt cx="63012" cy="62989"/>
              </a:xfrm>
            </p:grpSpPr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AB9D4BE9-A585-D54B-A808-F52C3FF0498B}"/>
                    </a:ext>
                  </a:extLst>
                </p:cNvPr>
                <p:cNvSpPr/>
                <p:nvPr/>
              </p:nvSpPr>
              <p:spPr>
                <a:xfrm>
                  <a:off x="6128179" y="2493864"/>
                  <a:ext cx="63012" cy="62989"/>
                </a:xfrm>
                <a:custGeom>
                  <a:avLst/>
                  <a:gdLst>
                    <a:gd name="connsiteX0" fmla="*/ 64224 w 63012"/>
                    <a:gd name="connsiteY0" fmla="*/ 31834 h 62989"/>
                    <a:gd name="connsiteX1" fmla="*/ 32718 w 63012"/>
                    <a:gd name="connsiteY1" fmla="*/ 63329 h 62989"/>
                    <a:gd name="connsiteX2" fmla="*/ 1212 w 63012"/>
                    <a:gd name="connsiteY2" fmla="*/ 31834 h 62989"/>
                    <a:gd name="connsiteX3" fmla="*/ 32718 w 63012"/>
                    <a:gd name="connsiteY3" fmla="*/ 339 h 62989"/>
                    <a:gd name="connsiteX4" fmla="*/ 64224 w 63012"/>
                    <a:gd name="connsiteY4" fmla="*/ 3183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24" y="31834"/>
                      </a:moveTo>
                      <a:cubicBezTo>
                        <a:pt x="64224" y="49228"/>
                        <a:pt x="50118" y="63329"/>
                        <a:pt x="32718" y="63329"/>
                      </a:cubicBezTo>
                      <a:cubicBezTo>
                        <a:pt x="15317" y="63329"/>
                        <a:pt x="1212" y="49228"/>
                        <a:pt x="1212" y="31834"/>
                      </a:cubicBezTo>
                      <a:cubicBezTo>
                        <a:pt x="1212" y="14440"/>
                        <a:pt x="15317" y="339"/>
                        <a:pt x="32718" y="339"/>
                      </a:cubicBezTo>
                      <a:cubicBezTo>
                        <a:pt x="50118" y="339"/>
                        <a:pt x="64224" y="14440"/>
                        <a:pt x="64224" y="3183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27FB1769-91FF-FE4A-82AF-E8E45AF6D3A0}"/>
                    </a:ext>
                  </a:extLst>
                </p:cNvPr>
                <p:cNvSpPr txBox="1"/>
                <p:nvPr/>
              </p:nvSpPr>
              <p:spPr>
                <a:xfrm>
                  <a:off x="6052493" y="245076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58" name="Graphic 2">
                <a:extLst>
                  <a:ext uri="{FF2B5EF4-FFF2-40B4-BE49-F238E27FC236}">
                    <a16:creationId xmlns:a16="http://schemas.microsoft.com/office/drawing/2014/main" id="{AAD6EDD0-A118-2244-BEF5-94336A0F25C6}"/>
                  </a:ext>
                </a:extLst>
              </p:cNvPr>
              <p:cNvGrpSpPr/>
              <p:nvPr/>
            </p:nvGrpSpPr>
            <p:grpSpPr>
              <a:xfrm>
                <a:off x="6211666" y="2526976"/>
                <a:ext cx="63012" cy="62989"/>
                <a:chOff x="6211666" y="2526976"/>
                <a:chExt cx="63012" cy="62989"/>
              </a:xfrm>
            </p:grpSpPr>
            <p:sp>
              <p:nvSpPr>
                <p:cNvPr id="428" name="Freeform 427">
                  <a:extLst>
                    <a:ext uri="{FF2B5EF4-FFF2-40B4-BE49-F238E27FC236}">
                      <a16:creationId xmlns:a16="http://schemas.microsoft.com/office/drawing/2014/main" id="{D306B3D2-1024-D54C-97C1-07F3402C8C64}"/>
                    </a:ext>
                  </a:extLst>
                </p:cNvPr>
                <p:cNvSpPr/>
                <p:nvPr/>
              </p:nvSpPr>
              <p:spPr>
                <a:xfrm>
                  <a:off x="6211666" y="2526976"/>
                  <a:ext cx="63012" cy="62989"/>
                </a:xfrm>
                <a:custGeom>
                  <a:avLst/>
                  <a:gdLst>
                    <a:gd name="connsiteX0" fmla="*/ 64241 w 63012"/>
                    <a:gd name="connsiteY0" fmla="*/ 31840 h 62989"/>
                    <a:gd name="connsiteX1" fmla="*/ 32734 w 63012"/>
                    <a:gd name="connsiteY1" fmla="*/ 63335 h 62989"/>
                    <a:gd name="connsiteX2" fmla="*/ 1228 w 63012"/>
                    <a:gd name="connsiteY2" fmla="*/ 31840 h 62989"/>
                    <a:gd name="connsiteX3" fmla="*/ 32734 w 63012"/>
                    <a:gd name="connsiteY3" fmla="*/ 346 h 62989"/>
                    <a:gd name="connsiteX4" fmla="*/ 64241 w 63012"/>
                    <a:gd name="connsiteY4" fmla="*/ 3184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41" y="31840"/>
                      </a:moveTo>
                      <a:cubicBezTo>
                        <a:pt x="64241" y="49235"/>
                        <a:pt x="50135" y="63335"/>
                        <a:pt x="32734" y="63335"/>
                      </a:cubicBezTo>
                      <a:cubicBezTo>
                        <a:pt x="15334" y="63335"/>
                        <a:pt x="1228" y="49235"/>
                        <a:pt x="1228" y="31840"/>
                      </a:cubicBezTo>
                      <a:cubicBezTo>
                        <a:pt x="1228" y="14446"/>
                        <a:pt x="15334" y="346"/>
                        <a:pt x="32734" y="346"/>
                      </a:cubicBezTo>
                      <a:cubicBezTo>
                        <a:pt x="50135" y="346"/>
                        <a:pt x="64241" y="14446"/>
                        <a:pt x="64241" y="3184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FF4D83A7-C4FF-B746-B119-6470222583E2}"/>
                    </a:ext>
                  </a:extLst>
                </p:cNvPr>
                <p:cNvSpPr txBox="1"/>
                <p:nvPr/>
              </p:nvSpPr>
              <p:spPr>
                <a:xfrm>
                  <a:off x="6138605" y="248388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59" name="Graphic 2">
                <a:extLst>
                  <a:ext uri="{FF2B5EF4-FFF2-40B4-BE49-F238E27FC236}">
                    <a16:creationId xmlns:a16="http://schemas.microsoft.com/office/drawing/2014/main" id="{962EF5B2-5222-AE44-9A11-E46B9AF2B337}"/>
                  </a:ext>
                </a:extLst>
              </p:cNvPr>
              <p:cNvGrpSpPr/>
              <p:nvPr/>
            </p:nvGrpSpPr>
            <p:grpSpPr>
              <a:xfrm>
                <a:off x="6299600" y="2550156"/>
                <a:ext cx="63012" cy="62989"/>
                <a:chOff x="6299600" y="2550156"/>
                <a:chExt cx="63012" cy="62989"/>
              </a:xfrm>
            </p:grpSpPr>
            <p:sp>
              <p:nvSpPr>
                <p:cNvPr id="426" name="Freeform 425">
                  <a:extLst>
                    <a:ext uri="{FF2B5EF4-FFF2-40B4-BE49-F238E27FC236}">
                      <a16:creationId xmlns:a16="http://schemas.microsoft.com/office/drawing/2014/main" id="{4BDF8711-8550-2045-BEC0-E2031F7E7386}"/>
                    </a:ext>
                  </a:extLst>
                </p:cNvPr>
                <p:cNvSpPr/>
                <p:nvPr/>
              </p:nvSpPr>
              <p:spPr>
                <a:xfrm>
                  <a:off x="6299600" y="2550156"/>
                  <a:ext cx="63012" cy="62989"/>
                </a:xfrm>
                <a:custGeom>
                  <a:avLst/>
                  <a:gdLst>
                    <a:gd name="connsiteX0" fmla="*/ 64258 w 63012"/>
                    <a:gd name="connsiteY0" fmla="*/ 31845 h 62989"/>
                    <a:gd name="connsiteX1" fmla="*/ 32752 w 63012"/>
                    <a:gd name="connsiteY1" fmla="*/ 63340 h 62989"/>
                    <a:gd name="connsiteX2" fmla="*/ 1245 w 63012"/>
                    <a:gd name="connsiteY2" fmla="*/ 31845 h 62989"/>
                    <a:gd name="connsiteX3" fmla="*/ 32752 w 63012"/>
                    <a:gd name="connsiteY3" fmla="*/ 350 h 62989"/>
                    <a:gd name="connsiteX4" fmla="*/ 64258 w 63012"/>
                    <a:gd name="connsiteY4" fmla="*/ 3184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58" y="31845"/>
                      </a:moveTo>
                      <a:cubicBezTo>
                        <a:pt x="64258" y="49239"/>
                        <a:pt x="50152" y="63340"/>
                        <a:pt x="32752" y="63340"/>
                      </a:cubicBezTo>
                      <a:cubicBezTo>
                        <a:pt x="15351" y="63340"/>
                        <a:pt x="1245" y="49239"/>
                        <a:pt x="1245" y="31845"/>
                      </a:cubicBezTo>
                      <a:cubicBezTo>
                        <a:pt x="1245" y="14451"/>
                        <a:pt x="15351" y="350"/>
                        <a:pt x="32752" y="350"/>
                      </a:cubicBezTo>
                      <a:cubicBezTo>
                        <a:pt x="50152" y="350"/>
                        <a:pt x="64258" y="14451"/>
                        <a:pt x="64258" y="3184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2B75D3B8-AB63-3648-8C5E-2FE48953EDC9}"/>
                    </a:ext>
                  </a:extLst>
                </p:cNvPr>
                <p:cNvSpPr txBox="1"/>
                <p:nvPr/>
              </p:nvSpPr>
              <p:spPr>
                <a:xfrm>
                  <a:off x="6223913" y="250706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0" name="Graphic 2">
                <a:extLst>
                  <a:ext uri="{FF2B5EF4-FFF2-40B4-BE49-F238E27FC236}">
                    <a16:creationId xmlns:a16="http://schemas.microsoft.com/office/drawing/2014/main" id="{2FAD3544-7748-FC42-AAAB-D14400B48C5B}"/>
                  </a:ext>
                </a:extLst>
              </p:cNvPr>
              <p:cNvGrpSpPr/>
              <p:nvPr/>
            </p:nvGrpSpPr>
            <p:grpSpPr>
              <a:xfrm>
                <a:off x="6390548" y="2561705"/>
                <a:ext cx="63012" cy="62989"/>
                <a:chOff x="6390548" y="2561705"/>
                <a:chExt cx="63012" cy="62989"/>
              </a:xfrm>
            </p:grpSpPr>
            <p:sp>
              <p:nvSpPr>
                <p:cNvPr id="424" name="Freeform 423">
                  <a:extLst>
                    <a:ext uri="{FF2B5EF4-FFF2-40B4-BE49-F238E27FC236}">
                      <a16:creationId xmlns:a16="http://schemas.microsoft.com/office/drawing/2014/main" id="{39B041B6-2127-8F46-BBBC-7E10EB391DCF}"/>
                    </a:ext>
                  </a:extLst>
                </p:cNvPr>
                <p:cNvSpPr/>
                <p:nvPr/>
              </p:nvSpPr>
              <p:spPr>
                <a:xfrm>
                  <a:off x="6390548" y="2561705"/>
                  <a:ext cx="63012" cy="62989"/>
                </a:xfrm>
                <a:custGeom>
                  <a:avLst/>
                  <a:gdLst>
                    <a:gd name="connsiteX0" fmla="*/ 64276 w 63012"/>
                    <a:gd name="connsiteY0" fmla="*/ 31847 h 62989"/>
                    <a:gd name="connsiteX1" fmla="*/ 32769 w 63012"/>
                    <a:gd name="connsiteY1" fmla="*/ 63342 h 62989"/>
                    <a:gd name="connsiteX2" fmla="*/ 1263 w 63012"/>
                    <a:gd name="connsiteY2" fmla="*/ 31847 h 62989"/>
                    <a:gd name="connsiteX3" fmla="*/ 32769 w 63012"/>
                    <a:gd name="connsiteY3" fmla="*/ 353 h 62989"/>
                    <a:gd name="connsiteX4" fmla="*/ 64276 w 63012"/>
                    <a:gd name="connsiteY4" fmla="*/ 318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76" y="31847"/>
                      </a:moveTo>
                      <a:cubicBezTo>
                        <a:pt x="64276" y="49241"/>
                        <a:pt x="50170" y="63342"/>
                        <a:pt x="32769" y="63342"/>
                      </a:cubicBezTo>
                      <a:cubicBezTo>
                        <a:pt x="15369" y="63342"/>
                        <a:pt x="1263" y="49241"/>
                        <a:pt x="1263" y="31847"/>
                      </a:cubicBezTo>
                      <a:cubicBezTo>
                        <a:pt x="1263" y="14453"/>
                        <a:pt x="15369" y="353"/>
                        <a:pt x="32769" y="353"/>
                      </a:cubicBezTo>
                      <a:cubicBezTo>
                        <a:pt x="50170" y="353"/>
                        <a:pt x="64276" y="14453"/>
                        <a:pt x="64276" y="3184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E2142433-9346-C74A-B132-582974919EAC}"/>
                    </a:ext>
                  </a:extLst>
                </p:cNvPr>
                <p:cNvSpPr txBox="1"/>
                <p:nvPr/>
              </p:nvSpPr>
              <p:spPr>
                <a:xfrm>
                  <a:off x="6314861" y="251860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DFDB839B-BB8C-2940-B456-1B0719F3DAD4}"/>
                  </a:ext>
                </a:extLst>
              </p:cNvPr>
              <p:cNvGrpSpPr/>
              <p:nvPr/>
            </p:nvGrpSpPr>
            <p:grpSpPr>
              <a:xfrm>
                <a:off x="6481691" y="2559015"/>
                <a:ext cx="63012" cy="62989"/>
                <a:chOff x="6481691" y="2559015"/>
                <a:chExt cx="63012" cy="62989"/>
              </a:xfrm>
            </p:grpSpPr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9E0ADC8C-B00E-2B4E-9257-6991E3DD4C0C}"/>
                    </a:ext>
                  </a:extLst>
                </p:cNvPr>
                <p:cNvSpPr/>
                <p:nvPr/>
              </p:nvSpPr>
              <p:spPr>
                <a:xfrm>
                  <a:off x="6481691" y="2559015"/>
                  <a:ext cx="63012" cy="62989"/>
                </a:xfrm>
                <a:custGeom>
                  <a:avLst/>
                  <a:gdLst>
                    <a:gd name="connsiteX0" fmla="*/ 64294 w 63012"/>
                    <a:gd name="connsiteY0" fmla="*/ 31847 h 62989"/>
                    <a:gd name="connsiteX1" fmla="*/ 32787 w 63012"/>
                    <a:gd name="connsiteY1" fmla="*/ 63342 h 62989"/>
                    <a:gd name="connsiteX2" fmla="*/ 1281 w 63012"/>
                    <a:gd name="connsiteY2" fmla="*/ 31847 h 62989"/>
                    <a:gd name="connsiteX3" fmla="*/ 32787 w 63012"/>
                    <a:gd name="connsiteY3" fmla="*/ 352 h 62989"/>
                    <a:gd name="connsiteX4" fmla="*/ 64294 w 63012"/>
                    <a:gd name="connsiteY4" fmla="*/ 318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94" y="31847"/>
                      </a:moveTo>
                      <a:cubicBezTo>
                        <a:pt x="64294" y="49241"/>
                        <a:pt x="50188" y="63342"/>
                        <a:pt x="32787" y="63342"/>
                      </a:cubicBezTo>
                      <a:cubicBezTo>
                        <a:pt x="15387" y="63342"/>
                        <a:pt x="1281" y="49241"/>
                        <a:pt x="1281" y="31847"/>
                      </a:cubicBezTo>
                      <a:cubicBezTo>
                        <a:pt x="1281" y="14453"/>
                        <a:pt x="15387" y="352"/>
                        <a:pt x="32787" y="352"/>
                      </a:cubicBezTo>
                      <a:cubicBezTo>
                        <a:pt x="50188" y="352"/>
                        <a:pt x="64294" y="14453"/>
                        <a:pt x="64294" y="3184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73889855-9715-2540-8BD4-DAA9B55FF306}"/>
                    </a:ext>
                  </a:extLst>
                </p:cNvPr>
                <p:cNvSpPr txBox="1"/>
                <p:nvPr/>
              </p:nvSpPr>
              <p:spPr>
                <a:xfrm>
                  <a:off x="6406004" y="251592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2" name="Graphic 2">
                <a:extLst>
                  <a:ext uri="{FF2B5EF4-FFF2-40B4-BE49-F238E27FC236}">
                    <a16:creationId xmlns:a16="http://schemas.microsoft.com/office/drawing/2014/main" id="{B4CA5A85-63E9-B849-95C1-755116168BB0}"/>
                  </a:ext>
                </a:extLst>
              </p:cNvPr>
              <p:cNvGrpSpPr/>
              <p:nvPr/>
            </p:nvGrpSpPr>
            <p:grpSpPr>
              <a:xfrm>
                <a:off x="6572324" y="2544975"/>
                <a:ext cx="63012" cy="62989"/>
                <a:chOff x="6572324" y="2544975"/>
                <a:chExt cx="63012" cy="62989"/>
              </a:xfrm>
            </p:grpSpPr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CAEC3213-301E-924B-86FA-29380C49B9E5}"/>
                    </a:ext>
                  </a:extLst>
                </p:cNvPr>
                <p:cNvSpPr/>
                <p:nvPr/>
              </p:nvSpPr>
              <p:spPr>
                <a:xfrm>
                  <a:off x="6572324" y="2544975"/>
                  <a:ext cx="63012" cy="62989"/>
                </a:xfrm>
                <a:custGeom>
                  <a:avLst/>
                  <a:gdLst>
                    <a:gd name="connsiteX0" fmla="*/ 64311 w 63012"/>
                    <a:gd name="connsiteY0" fmla="*/ 31844 h 62989"/>
                    <a:gd name="connsiteX1" fmla="*/ 32805 w 63012"/>
                    <a:gd name="connsiteY1" fmla="*/ 63339 h 62989"/>
                    <a:gd name="connsiteX2" fmla="*/ 1299 w 63012"/>
                    <a:gd name="connsiteY2" fmla="*/ 31844 h 62989"/>
                    <a:gd name="connsiteX3" fmla="*/ 32805 w 63012"/>
                    <a:gd name="connsiteY3" fmla="*/ 349 h 62989"/>
                    <a:gd name="connsiteX4" fmla="*/ 64311 w 63012"/>
                    <a:gd name="connsiteY4" fmla="*/ 3184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11" y="31844"/>
                      </a:moveTo>
                      <a:cubicBezTo>
                        <a:pt x="64311" y="49238"/>
                        <a:pt x="50206" y="63339"/>
                        <a:pt x="32805" y="63339"/>
                      </a:cubicBezTo>
                      <a:cubicBezTo>
                        <a:pt x="15405" y="63339"/>
                        <a:pt x="1299" y="49238"/>
                        <a:pt x="1299" y="31844"/>
                      </a:cubicBezTo>
                      <a:cubicBezTo>
                        <a:pt x="1299" y="14450"/>
                        <a:pt x="15405" y="349"/>
                        <a:pt x="32805" y="349"/>
                      </a:cubicBezTo>
                      <a:cubicBezTo>
                        <a:pt x="50206" y="349"/>
                        <a:pt x="64311" y="14450"/>
                        <a:pt x="64311" y="3184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4B50C217-A2F2-8B43-8735-C5BCE23725D0}"/>
                    </a:ext>
                  </a:extLst>
                </p:cNvPr>
                <p:cNvSpPr txBox="1"/>
                <p:nvPr/>
              </p:nvSpPr>
              <p:spPr>
                <a:xfrm>
                  <a:off x="6496637" y="250188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3" name="Graphic 2">
                <a:extLst>
                  <a:ext uri="{FF2B5EF4-FFF2-40B4-BE49-F238E27FC236}">
                    <a16:creationId xmlns:a16="http://schemas.microsoft.com/office/drawing/2014/main" id="{B0F46CD5-A24C-C248-9F94-48EE8B997545}"/>
                  </a:ext>
                </a:extLst>
              </p:cNvPr>
              <p:cNvGrpSpPr/>
              <p:nvPr/>
            </p:nvGrpSpPr>
            <p:grpSpPr>
              <a:xfrm>
                <a:off x="6662132" y="2521139"/>
                <a:ext cx="63012" cy="62989"/>
                <a:chOff x="6662132" y="2521139"/>
                <a:chExt cx="63012" cy="62989"/>
              </a:xfrm>
            </p:grpSpPr>
            <p:sp>
              <p:nvSpPr>
                <p:cNvPr id="418" name="Freeform 417">
                  <a:extLst>
                    <a:ext uri="{FF2B5EF4-FFF2-40B4-BE49-F238E27FC236}">
                      <a16:creationId xmlns:a16="http://schemas.microsoft.com/office/drawing/2014/main" id="{9514E943-8D1A-8141-A914-B735E6A7D19E}"/>
                    </a:ext>
                  </a:extLst>
                </p:cNvPr>
                <p:cNvSpPr/>
                <p:nvPr/>
              </p:nvSpPr>
              <p:spPr>
                <a:xfrm>
                  <a:off x="6662132" y="2521139"/>
                  <a:ext cx="63012" cy="62989"/>
                </a:xfrm>
                <a:custGeom>
                  <a:avLst/>
                  <a:gdLst>
                    <a:gd name="connsiteX0" fmla="*/ 64329 w 63012"/>
                    <a:gd name="connsiteY0" fmla="*/ 31839 h 62989"/>
                    <a:gd name="connsiteX1" fmla="*/ 32823 w 63012"/>
                    <a:gd name="connsiteY1" fmla="*/ 63334 h 62989"/>
                    <a:gd name="connsiteX2" fmla="*/ 1317 w 63012"/>
                    <a:gd name="connsiteY2" fmla="*/ 31839 h 62989"/>
                    <a:gd name="connsiteX3" fmla="*/ 32823 w 63012"/>
                    <a:gd name="connsiteY3" fmla="*/ 345 h 62989"/>
                    <a:gd name="connsiteX4" fmla="*/ 64329 w 63012"/>
                    <a:gd name="connsiteY4" fmla="*/ 3183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29" y="31839"/>
                      </a:moveTo>
                      <a:cubicBezTo>
                        <a:pt x="64329" y="49233"/>
                        <a:pt x="50223" y="63334"/>
                        <a:pt x="32823" y="63334"/>
                      </a:cubicBezTo>
                      <a:cubicBezTo>
                        <a:pt x="15422" y="63334"/>
                        <a:pt x="1317" y="49233"/>
                        <a:pt x="1317" y="31839"/>
                      </a:cubicBezTo>
                      <a:cubicBezTo>
                        <a:pt x="1317" y="14445"/>
                        <a:pt x="15422" y="345"/>
                        <a:pt x="32823" y="345"/>
                      </a:cubicBezTo>
                      <a:cubicBezTo>
                        <a:pt x="50223" y="345"/>
                        <a:pt x="64329" y="14445"/>
                        <a:pt x="64329" y="3183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7FB40FC5-F8FD-0946-9B72-E2B4BF0107D6}"/>
                    </a:ext>
                  </a:extLst>
                </p:cNvPr>
                <p:cNvSpPr txBox="1"/>
                <p:nvPr/>
              </p:nvSpPr>
              <p:spPr>
                <a:xfrm>
                  <a:off x="6589071" y="247804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64" name="Graphic 2">
                <a:extLst>
                  <a:ext uri="{FF2B5EF4-FFF2-40B4-BE49-F238E27FC236}">
                    <a16:creationId xmlns:a16="http://schemas.microsoft.com/office/drawing/2014/main" id="{26557175-D32D-C942-B5D3-B8C75870595F}"/>
                  </a:ext>
                </a:extLst>
              </p:cNvPr>
              <p:cNvGrpSpPr/>
              <p:nvPr/>
            </p:nvGrpSpPr>
            <p:grpSpPr>
              <a:xfrm>
                <a:off x="6748859" y="2492867"/>
                <a:ext cx="63012" cy="62989"/>
                <a:chOff x="6748859" y="2492867"/>
                <a:chExt cx="63012" cy="62989"/>
              </a:xfrm>
            </p:grpSpPr>
            <p:sp>
              <p:nvSpPr>
                <p:cNvPr id="416" name="Freeform 415">
                  <a:extLst>
                    <a:ext uri="{FF2B5EF4-FFF2-40B4-BE49-F238E27FC236}">
                      <a16:creationId xmlns:a16="http://schemas.microsoft.com/office/drawing/2014/main" id="{D61FF965-BE23-EC43-BE57-3E2289C0C54F}"/>
                    </a:ext>
                  </a:extLst>
                </p:cNvPr>
                <p:cNvSpPr/>
                <p:nvPr/>
              </p:nvSpPr>
              <p:spPr>
                <a:xfrm>
                  <a:off x="6748859" y="2492867"/>
                  <a:ext cx="63012" cy="62989"/>
                </a:xfrm>
                <a:custGeom>
                  <a:avLst/>
                  <a:gdLst>
                    <a:gd name="connsiteX0" fmla="*/ 64346 w 63012"/>
                    <a:gd name="connsiteY0" fmla="*/ 31834 h 62989"/>
                    <a:gd name="connsiteX1" fmla="*/ 32840 w 63012"/>
                    <a:gd name="connsiteY1" fmla="*/ 63328 h 62989"/>
                    <a:gd name="connsiteX2" fmla="*/ 1334 w 63012"/>
                    <a:gd name="connsiteY2" fmla="*/ 31834 h 62989"/>
                    <a:gd name="connsiteX3" fmla="*/ 32840 w 63012"/>
                    <a:gd name="connsiteY3" fmla="*/ 339 h 62989"/>
                    <a:gd name="connsiteX4" fmla="*/ 64346 w 63012"/>
                    <a:gd name="connsiteY4" fmla="*/ 3183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6" y="31834"/>
                      </a:moveTo>
                      <a:cubicBezTo>
                        <a:pt x="64346" y="49228"/>
                        <a:pt x="50240" y="63328"/>
                        <a:pt x="32840" y="63328"/>
                      </a:cubicBezTo>
                      <a:cubicBezTo>
                        <a:pt x="15439" y="63328"/>
                        <a:pt x="1334" y="49228"/>
                        <a:pt x="1334" y="31834"/>
                      </a:cubicBezTo>
                      <a:cubicBezTo>
                        <a:pt x="1334" y="14440"/>
                        <a:pt x="15439" y="339"/>
                        <a:pt x="32840" y="339"/>
                      </a:cubicBezTo>
                      <a:cubicBezTo>
                        <a:pt x="50240" y="339"/>
                        <a:pt x="64346" y="14440"/>
                        <a:pt x="64346" y="3183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F84BC896-93A1-DD4C-A057-C715AE3E72F7}"/>
                    </a:ext>
                  </a:extLst>
                </p:cNvPr>
                <p:cNvSpPr txBox="1"/>
                <p:nvPr/>
              </p:nvSpPr>
              <p:spPr>
                <a:xfrm>
                  <a:off x="6675798" y="244977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CC34821C-18E9-A14E-A74F-AA7473B32161}"/>
                  </a:ext>
                </a:extLst>
              </p:cNvPr>
              <p:cNvGrpSpPr/>
              <p:nvPr/>
            </p:nvGrpSpPr>
            <p:grpSpPr>
              <a:xfrm>
                <a:off x="6835438" y="2464370"/>
                <a:ext cx="63012" cy="62989"/>
                <a:chOff x="6835438" y="2464370"/>
                <a:chExt cx="63012" cy="62989"/>
              </a:xfrm>
            </p:grpSpPr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D001D894-0C26-7048-82C7-53E7E7AB8DE4}"/>
                    </a:ext>
                  </a:extLst>
                </p:cNvPr>
                <p:cNvSpPr/>
                <p:nvPr/>
              </p:nvSpPr>
              <p:spPr>
                <a:xfrm>
                  <a:off x="6835438" y="2464370"/>
                  <a:ext cx="63012" cy="62989"/>
                </a:xfrm>
                <a:custGeom>
                  <a:avLst/>
                  <a:gdLst>
                    <a:gd name="connsiteX0" fmla="*/ 64363 w 63012"/>
                    <a:gd name="connsiteY0" fmla="*/ 31828 h 62989"/>
                    <a:gd name="connsiteX1" fmla="*/ 32857 w 63012"/>
                    <a:gd name="connsiteY1" fmla="*/ 63323 h 62989"/>
                    <a:gd name="connsiteX2" fmla="*/ 1351 w 63012"/>
                    <a:gd name="connsiteY2" fmla="*/ 31828 h 62989"/>
                    <a:gd name="connsiteX3" fmla="*/ 32857 w 63012"/>
                    <a:gd name="connsiteY3" fmla="*/ 333 h 62989"/>
                    <a:gd name="connsiteX4" fmla="*/ 64363 w 63012"/>
                    <a:gd name="connsiteY4" fmla="*/ 3182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63" y="31828"/>
                      </a:moveTo>
                      <a:cubicBezTo>
                        <a:pt x="64363" y="49222"/>
                        <a:pt x="50257" y="63323"/>
                        <a:pt x="32857" y="63323"/>
                      </a:cubicBezTo>
                      <a:cubicBezTo>
                        <a:pt x="15456" y="63323"/>
                        <a:pt x="1351" y="49222"/>
                        <a:pt x="1351" y="31828"/>
                      </a:cubicBezTo>
                      <a:cubicBezTo>
                        <a:pt x="1351" y="14434"/>
                        <a:pt x="15456" y="333"/>
                        <a:pt x="32857" y="333"/>
                      </a:cubicBezTo>
                      <a:cubicBezTo>
                        <a:pt x="50257" y="333"/>
                        <a:pt x="64363" y="14434"/>
                        <a:pt x="64363" y="3182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10E4921E-2896-934E-96F2-AA33C9237944}"/>
                    </a:ext>
                  </a:extLst>
                </p:cNvPr>
                <p:cNvSpPr txBox="1"/>
                <p:nvPr/>
              </p:nvSpPr>
              <p:spPr>
                <a:xfrm>
                  <a:off x="6762377" y="242127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66" name="Graphic 2">
                <a:extLst>
                  <a:ext uri="{FF2B5EF4-FFF2-40B4-BE49-F238E27FC236}">
                    <a16:creationId xmlns:a16="http://schemas.microsoft.com/office/drawing/2014/main" id="{1F2A120D-8CDA-6A4E-BC59-C04C2F0B9B26}"/>
                  </a:ext>
                </a:extLst>
              </p:cNvPr>
              <p:cNvGrpSpPr/>
              <p:nvPr/>
            </p:nvGrpSpPr>
            <p:grpSpPr>
              <a:xfrm>
                <a:off x="6922154" y="2434660"/>
                <a:ext cx="63012" cy="62989"/>
                <a:chOff x="6922154" y="2434660"/>
                <a:chExt cx="63012" cy="62989"/>
              </a:xfrm>
            </p:grpSpPr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63315BB1-1624-1B44-8FF0-BCBEF784FA7F}"/>
                    </a:ext>
                  </a:extLst>
                </p:cNvPr>
                <p:cNvSpPr/>
                <p:nvPr/>
              </p:nvSpPr>
              <p:spPr>
                <a:xfrm>
                  <a:off x="6922154" y="2434660"/>
                  <a:ext cx="63012" cy="62989"/>
                </a:xfrm>
                <a:custGeom>
                  <a:avLst/>
                  <a:gdLst>
                    <a:gd name="connsiteX0" fmla="*/ 64380 w 63012"/>
                    <a:gd name="connsiteY0" fmla="*/ 31822 h 62989"/>
                    <a:gd name="connsiteX1" fmla="*/ 32874 w 63012"/>
                    <a:gd name="connsiteY1" fmla="*/ 63317 h 62989"/>
                    <a:gd name="connsiteX2" fmla="*/ 1368 w 63012"/>
                    <a:gd name="connsiteY2" fmla="*/ 31822 h 62989"/>
                    <a:gd name="connsiteX3" fmla="*/ 32874 w 63012"/>
                    <a:gd name="connsiteY3" fmla="*/ 328 h 62989"/>
                    <a:gd name="connsiteX4" fmla="*/ 64380 w 63012"/>
                    <a:gd name="connsiteY4" fmla="*/ 3182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80" y="31822"/>
                      </a:moveTo>
                      <a:cubicBezTo>
                        <a:pt x="64380" y="49216"/>
                        <a:pt x="50274" y="63317"/>
                        <a:pt x="32874" y="63317"/>
                      </a:cubicBezTo>
                      <a:cubicBezTo>
                        <a:pt x="15474" y="63317"/>
                        <a:pt x="1368" y="49216"/>
                        <a:pt x="1368" y="31822"/>
                      </a:cubicBezTo>
                      <a:cubicBezTo>
                        <a:pt x="1368" y="14428"/>
                        <a:pt x="15474" y="328"/>
                        <a:pt x="32874" y="328"/>
                      </a:cubicBezTo>
                      <a:cubicBezTo>
                        <a:pt x="50274" y="328"/>
                        <a:pt x="64380" y="14428"/>
                        <a:pt x="64380" y="3182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88C4D0B3-4170-A246-84BE-7821E402D991}"/>
                    </a:ext>
                  </a:extLst>
                </p:cNvPr>
                <p:cNvSpPr txBox="1"/>
                <p:nvPr/>
              </p:nvSpPr>
              <p:spPr>
                <a:xfrm>
                  <a:off x="6849093" y="239156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67" name="Graphic 2">
                <a:extLst>
                  <a:ext uri="{FF2B5EF4-FFF2-40B4-BE49-F238E27FC236}">
                    <a16:creationId xmlns:a16="http://schemas.microsoft.com/office/drawing/2014/main" id="{52DD6FEB-775E-9541-BAC6-61C8F3C5E2AC}"/>
                  </a:ext>
                </a:extLst>
              </p:cNvPr>
              <p:cNvGrpSpPr/>
              <p:nvPr/>
            </p:nvGrpSpPr>
            <p:grpSpPr>
              <a:xfrm>
                <a:off x="7010067" y="2404036"/>
                <a:ext cx="63012" cy="62989"/>
                <a:chOff x="7010067" y="2404036"/>
                <a:chExt cx="63012" cy="62989"/>
              </a:xfrm>
            </p:grpSpPr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617AD272-0D36-C64E-8F9A-6DA9708DDC1A}"/>
                    </a:ext>
                  </a:extLst>
                </p:cNvPr>
                <p:cNvSpPr/>
                <p:nvPr/>
              </p:nvSpPr>
              <p:spPr>
                <a:xfrm>
                  <a:off x="7010067" y="2404036"/>
                  <a:ext cx="63012" cy="62989"/>
                </a:xfrm>
                <a:custGeom>
                  <a:avLst/>
                  <a:gdLst>
                    <a:gd name="connsiteX0" fmla="*/ 64398 w 63012"/>
                    <a:gd name="connsiteY0" fmla="*/ 31816 h 62989"/>
                    <a:gd name="connsiteX1" fmla="*/ 32891 w 63012"/>
                    <a:gd name="connsiteY1" fmla="*/ 63311 h 62989"/>
                    <a:gd name="connsiteX2" fmla="*/ 1385 w 63012"/>
                    <a:gd name="connsiteY2" fmla="*/ 31816 h 62989"/>
                    <a:gd name="connsiteX3" fmla="*/ 32891 w 63012"/>
                    <a:gd name="connsiteY3" fmla="*/ 322 h 62989"/>
                    <a:gd name="connsiteX4" fmla="*/ 64398 w 63012"/>
                    <a:gd name="connsiteY4" fmla="*/ 3181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98" y="31816"/>
                      </a:moveTo>
                      <a:cubicBezTo>
                        <a:pt x="64398" y="49210"/>
                        <a:pt x="50292" y="63311"/>
                        <a:pt x="32891" y="63311"/>
                      </a:cubicBezTo>
                      <a:cubicBezTo>
                        <a:pt x="15491" y="63311"/>
                        <a:pt x="1385" y="49210"/>
                        <a:pt x="1385" y="31816"/>
                      </a:cubicBezTo>
                      <a:cubicBezTo>
                        <a:pt x="1385" y="14422"/>
                        <a:pt x="15491" y="322"/>
                        <a:pt x="32891" y="322"/>
                      </a:cubicBezTo>
                      <a:cubicBezTo>
                        <a:pt x="50292" y="322"/>
                        <a:pt x="64398" y="14422"/>
                        <a:pt x="64398" y="3181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0FD10F5C-D329-1144-869C-F766B5F59E8E}"/>
                    </a:ext>
                  </a:extLst>
                </p:cNvPr>
                <p:cNvSpPr txBox="1"/>
                <p:nvPr/>
              </p:nvSpPr>
              <p:spPr>
                <a:xfrm>
                  <a:off x="6934380" y="236094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8" name="Graphic 2">
                <a:extLst>
                  <a:ext uri="{FF2B5EF4-FFF2-40B4-BE49-F238E27FC236}">
                    <a16:creationId xmlns:a16="http://schemas.microsoft.com/office/drawing/2014/main" id="{9E39E9AD-0CB0-DC41-BBA3-51D7A8E83BF3}"/>
                  </a:ext>
                </a:extLst>
              </p:cNvPr>
              <p:cNvGrpSpPr/>
              <p:nvPr/>
            </p:nvGrpSpPr>
            <p:grpSpPr>
              <a:xfrm>
                <a:off x="7100354" y="2376505"/>
                <a:ext cx="63012" cy="62989"/>
                <a:chOff x="7100354" y="2376505"/>
                <a:chExt cx="63012" cy="62989"/>
              </a:xfrm>
            </p:grpSpPr>
            <p:sp>
              <p:nvSpPr>
                <p:cNvPr id="408" name="Freeform 407">
                  <a:extLst>
                    <a:ext uri="{FF2B5EF4-FFF2-40B4-BE49-F238E27FC236}">
                      <a16:creationId xmlns:a16="http://schemas.microsoft.com/office/drawing/2014/main" id="{72B54D8A-FF72-A143-9F4D-BF9B69D9A928}"/>
                    </a:ext>
                  </a:extLst>
                </p:cNvPr>
                <p:cNvSpPr/>
                <p:nvPr/>
              </p:nvSpPr>
              <p:spPr>
                <a:xfrm>
                  <a:off x="7100354" y="2376505"/>
                  <a:ext cx="63012" cy="62989"/>
                </a:xfrm>
                <a:custGeom>
                  <a:avLst/>
                  <a:gdLst>
                    <a:gd name="connsiteX0" fmla="*/ 64415 w 63012"/>
                    <a:gd name="connsiteY0" fmla="*/ 31811 h 62989"/>
                    <a:gd name="connsiteX1" fmla="*/ 32909 w 63012"/>
                    <a:gd name="connsiteY1" fmla="*/ 63306 h 62989"/>
                    <a:gd name="connsiteX2" fmla="*/ 1403 w 63012"/>
                    <a:gd name="connsiteY2" fmla="*/ 31811 h 62989"/>
                    <a:gd name="connsiteX3" fmla="*/ 32909 w 63012"/>
                    <a:gd name="connsiteY3" fmla="*/ 316 h 62989"/>
                    <a:gd name="connsiteX4" fmla="*/ 64415 w 63012"/>
                    <a:gd name="connsiteY4" fmla="*/ 3181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15" y="31811"/>
                      </a:moveTo>
                      <a:cubicBezTo>
                        <a:pt x="64415" y="49205"/>
                        <a:pt x="50309" y="63306"/>
                        <a:pt x="32909" y="63306"/>
                      </a:cubicBezTo>
                      <a:cubicBezTo>
                        <a:pt x="15509" y="63306"/>
                        <a:pt x="1403" y="49205"/>
                        <a:pt x="1403" y="31811"/>
                      </a:cubicBezTo>
                      <a:cubicBezTo>
                        <a:pt x="1403" y="14417"/>
                        <a:pt x="15509" y="316"/>
                        <a:pt x="32909" y="316"/>
                      </a:cubicBezTo>
                      <a:cubicBezTo>
                        <a:pt x="50309" y="316"/>
                        <a:pt x="64415" y="14417"/>
                        <a:pt x="64415" y="3181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79E8C70-3FA4-9349-9B7B-92CCEB93D26A}"/>
                    </a:ext>
                  </a:extLst>
                </p:cNvPr>
                <p:cNvSpPr txBox="1"/>
                <p:nvPr/>
              </p:nvSpPr>
              <p:spPr>
                <a:xfrm>
                  <a:off x="7024667" y="233340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AE7BE876-5DF1-AE4F-8408-89F2B758C7DD}"/>
                  </a:ext>
                </a:extLst>
              </p:cNvPr>
              <p:cNvGrpSpPr/>
              <p:nvPr/>
            </p:nvGrpSpPr>
            <p:grpSpPr>
              <a:xfrm>
                <a:off x="7191580" y="2342002"/>
                <a:ext cx="63012" cy="62989"/>
                <a:chOff x="7191580" y="2342002"/>
                <a:chExt cx="63012" cy="62989"/>
              </a:xfrm>
            </p:grpSpPr>
            <p:sp>
              <p:nvSpPr>
                <p:cNvPr id="406" name="Freeform 405">
                  <a:extLst>
                    <a:ext uri="{FF2B5EF4-FFF2-40B4-BE49-F238E27FC236}">
                      <a16:creationId xmlns:a16="http://schemas.microsoft.com/office/drawing/2014/main" id="{9D211C19-9D59-0E4A-976A-1BD9477F6B3C}"/>
                    </a:ext>
                  </a:extLst>
                </p:cNvPr>
                <p:cNvSpPr/>
                <p:nvPr/>
              </p:nvSpPr>
              <p:spPr>
                <a:xfrm>
                  <a:off x="7191580" y="2342002"/>
                  <a:ext cx="63012" cy="62989"/>
                </a:xfrm>
                <a:custGeom>
                  <a:avLst/>
                  <a:gdLst>
                    <a:gd name="connsiteX0" fmla="*/ 64433 w 63012"/>
                    <a:gd name="connsiteY0" fmla="*/ 31804 h 62989"/>
                    <a:gd name="connsiteX1" fmla="*/ 32927 w 63012"/>
                    <a:gd name="connsiteY1" fmla="*/ 63299 h 62989"/>
                    <a:gd name="connsiteX2" fmla="*/ 1421 w 63012"/>
                    <a:gd name="connsiteY2" fmla="*/ 31804 h 62989"/>
                    <a:gd name="connsiteX3" fmla="*/ 32927 w 63012"/>
                    <a:gd name="connsiteY3" fmla="*/ 309 h 62989"/>
                    <a:gd name="connsiteX4" fmla="*/ 64433 w 63012"/>
                    <a:gd name="connsiteY4" fmla="*/ 3180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33" y="31804"/>
                      </a:moveTo>
                      <a:cubicBezTo>
                        <a:pt x="64433" y="49198"/>
                        <a:pt x="50327" y="63299"/>
                        <a:pt x="32927" y="63299"/>
                      </a:cubicBezTo>
                      <a:cubicBezTo>
                        <a:pt x="15527" y="63299"/>
                        <a:pt x="1421" y="49198"/>
                        <a:pt x="1421" y="31804"/>
                      </a:cubicBezTo>
                      <a:cubicBezTo>
                        <a:pt x="1421" y="14410"/>
                        <a:pt x="15527" y="309"/>
                        <a:pt x="32927" y="309"/>
                      </a:cubicBezTo>
                      <a:cubicBezTo>
                        <a:pt x="50327" y="309"/>
                        <a:pt x="64433" y="14410"/>
                        <a:pt x="64433" y="3180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8F38729B-6064-664D-9E24-3D2F380C1645}"/>
                    </a:ext>
                  </a:extLst>
                </p:cNvPr>
                <p:cNvSpPr txBox="1"/>
                <p:nvPr/>
              </p:nvSpPr>
              <p:spPr>
                <a:xfrm>
                  <a:off x="7115893" y="229890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70" name="Graphic 2">
                <a:extLst>
                  <a:ext uri="{FF2B5EF4-FFF2-40B4-BE49-F238E27FC236}">
                    <a16:creationId xmlns:a16="http://schemas.microsoft.com/office/drawing/2014/main" id="{0A7FBFEA-D7F6-524C-83A3-425B4EDB65C5}"/>
                  </a:ext>
                </a:extLst>
              </p:cNvPr>
              <p:cNvGrpSpPr/>
              <p:nvPr/>
            </p:nvGrpSpPr>
            <p:grpSpPr>
              <a:xfrm>
                <a:off x="7284471" y="2294755"/>
                <a:ext cx="63012" cy="62989"/>
                <a:chOff x="7284471" y="2294755"/>
                <a:chExt cx="63012" cy="62989"/>
              </a:xfrm>
            </p:grpSpPr>
            <p:sp>
              <p:nvSpPr>
                <p:cNvPr id="404" name="Freeform 403">
                  <a:extLst>
                    <a:ext uri="{FF2B5EF4-FFF2-40B4-BE49-F238E27FC236}">
                      <a16:creationId xmlns:a16="http://schemas.microsoft.com/office/drawing/2014/main" id="{12A98D1C-DCDB-784E-B4F7-A188D11C11FF}"/>
                    </a:ext>
                  </a:extLst>
                </p:cNvPr>
                <p:cNvSpPr/>
                <p:nvPr/>
              </p:nvSpPr>
              <p:spPr>
                <a:xfrm>
                  <a:off x="7284471" y="2294755"/>
                  <a:ext cx="63012" cy="62989"/>
                </a:xfrm>
                <a:custGeom>
                  <a:avLst/>
                  <a:gdLst>
                    <a:gd name="connsiteX0" fmla="*/ 64452 w 63012"/>
                    <a:gd name="connsiteY0" fmla="*/ 31795 h 62989"/>
                    <a:gd name="connsiteX1" fmla="*/ 32945 w 63012"/>
                    <a:gd name="connsiteY1" fmla="*/ 63290 h 62989"/>
                    <a:gd name="connsiteX2" fmla="*/ 1439 w 63012"/>
                    <a:gd name="connsiteY2" fmla="*/ 31795 h 62989"/>
                    <a:gd name="connsiteX3" fmla="*/ 32945 w 63012"/>
                    <a:gd name="connsiteY3" fmla="*/ 300 h 62989"/>
                    <a:gd name="connsiteX4" fmla="*/ 64452 w 63012"/>
                    <a:gd name="connsiteY4" fmla="*/ 3179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52" y="31795"/>
                      </a:moveTo>
                      <a:cubicBezTo>
                        <a:pt x="64452" y="49189"/>
                        <a:pt x="50346" y="63290"/>
                        <a:pt x="32945" y="63290"/>
                      </a:cubicBezTo>
                      <a:cubicBezTo>
                        <a:pt x="15545" y="63290"/>
                        <a:pt x="1439" y="49189"/>
                        <a:pt x="1439" y="31795"/>
                      </a:cubicBezTo>
                      <a:cubicBezTo>
                        <a:pt x="1439" y="14401"/>
                        <a:pt x="15545" y="300"/>
                        <a:pt x="32945" y="300"/>
                      </a:cubicBezTo>
                      <a:cubicBezTo>
                        <a:pt x="50346" y="300"/>
                        <a:pt x="64452" y="14401"/>
                        <a:pt x="64452" y="3179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39ABD8EA-71F5-5F40-8DF4-ACB4AA093DE1}"/>
                    </a:ext>
                  </a:extLst>
                </p:cNvPr>
                <p:cNvSpPr txBox="1"/>
                <p:nvPr/>
              </p:nvSpPr>
              <p:spPr>
                <a:xfrm>
                  <a:off x="7211410" y="225165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71" name="Graphic 2">
                <a:extLst>
                  <a:ext uri="{FF2B5EF4-FFF2-40B4-BE49-F238E27FC236}">
                    <a16:creationId xmlns:a16="http://schemas.microsoft.com/office/drawing/2014/main" id="{62535D44-045E-3941-A0CA-79AB6AD5302D}"/>
                  </a:ext>
                </a:extLst>
              </p:cNvPr>
              <p:cNvGrpSpPr/>
              <p:nvPr/>
            </p:nvGrpSpPr>
            <p:grpSpPr>
              <a:xfrm>
                <a:off x="7366251" y="2224537"/>
                <a:ext cx="63012" cy="62989"/>
                <a:chOff x="7366251" y="2224537"/>
                <a:chExt cx="63012" cy="62989"/>
              </a:xfrm>
            </p:grpSpPr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973DC745-902C-8247-A6AA-A12DAE6C4CC1}"/>
                    </a:ext>
                  </a:extLst>
                </p:cNvPr>
                <p:cNvSpPr/>
                <p:nvPr/>
              </p:nvSpPr>
              <p:spPr>
                <a:xfrm>
                  <a:off x="7366251" y="2224537"/>
                  <a:ext cx="63012" cy="62989"/>
                </a:xfrm>
                <a:custGeom>
                  <a:avLst/>
                  <a:gdLst>
                    <a:gd name="connsiteX0" fmla="*/ 64468 w 63012"/>
                    <a:gd name="connsiteY0" fmla="*/ 31781 h 62989"/>
                    <a:gd name="connsiteX1" fmla="*/ 32961 w 63012"/>
                    <a:gd name="connsiteY1" fmla="*/ 63276 h 62989"/>
                    <a:gd name="connsiteX2" fmla="*/ 1455 w 63012"/>
                    <a:gd name="connsiteY2" fmla="*/ 31781 h 62989"/>
                    <a:gd name="connsiteX3" fmla="*/ 32961 w 63012"/>
                    <a:gd name="connsiteY3" fmla="*/ 286 h 62989"/>
                    <a:gd name="connsiteX4" fmla="*/ 64468 w 63012"/>
                    <a:gd name="connsiteY4" fmla="*/ 3178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68" y="31781"/>
                      </a:moveTo>
                      <a:cubicBezTo>
                        <a:pt x="64468" y="49175"/>
                        <a:pt x="50362" y="63276"/>
                        <a:pt x="32961" y="63276"/>
                      </a:cubicBezTo>
                      <a:cubicBezTo>
                        <a:pt x="15561" y="63276"/>
                        <a:pt x="1455" y="49175"/>
                        <a:pt x="1455" y="31781"/>
                      </a:cubicBezTo>
                      <a:cubicBezTo>
                        <a:pt x="1455" y="14387"/>
                        <a:pt x="15561" y="286"/>
                        <a:pt x="32961" y="286"/>
                      </a:cubicBezTo>
                      <a:cubicBezTo>
                        <a:pt x="50362" y="286"/>
                        <a:pt x="64468" y="14387"/>
                        <a:pt x="64468" y="31781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744B8795-1B56-7A40-936B-46A14D64C6CA}"/>
                    </a:ext>
                  </a:extLst>
                </p:cNvPr>
                <p:cNvSpPr txBox="1"/>
                <p:nvPr/>
              </p:nvSpPr>
              <p:spPr>
                <a:xfrm>
                  <a:off x="7293190" y="218144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72" name="Graphic 2">
                <a:extLst>
                  <a:ext uri="{FF2B5EF4-FFF2-40B4-BE49-F238E27FC236}">
                    <a16:creationId xmlns:a16="http://schemas.microsoft.com/office/drawing/2014/main" id="{135B5B91-F305-E348-BA20-51910443A7BC}"/>
                  </a:ext>
                </a:extLst>
              </p:cNvPr>
              <p:cNvGrpSpPr/>
              <p:nvPr/>
            </p:nvGrpSpPr>
            <p:grpSpPr>
              <a:xfrm>
                <a:off x="7437555" y="2152451"/>
                <a:ext cx="63012" cy="62989"/>
                <a:chOff x="7437555" y="2152451"/>
                <a:chExt cx="63012" cy="6298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7CE167B-56D6-9B40-9E6F-20BBD55320C7}"/>
                    </a:ext>
                  </a:extLst>
                </p:cNvPr>
                <p:cNvSpPr/>
                <p:nvPr/>
              </p:nvSpPr>
              <p:spPr>
                <a:xfrm>
                  <a:off x="7437555" y="2152451"/>
                  <a:ext cx="63012" cy="62989"/>
                </a:xfrm>
                <a:custGeom>
                  <a:avLst/>
                  <a:gdLst>
                    <a:gd name="connsiteX0" fmla="*/ 64482 w 63012"/>
                    <a:gd name="connsiteY0" fmla="*/ 31767 h 62989"/>
                    <a:gd name="connsiteX1" fmla="*/ 32975 w 63012"/>
                    <a:gd name="connsiteY1" fmla="*/ 63262 h 62989"/>
                    <a:gd name="connsiteX2" fmla="*/ 1469 w 63012"/>
                    <a:gd name="connsiteY2" fmla="*/ 31767 h 62989"/>
                    <a:gd name="connsiteX3" fmla="*/ 32975 w 63012"/>
                    <a:gd name="connsiteY3" fmla="*/ 272 h 62989"/>
                    <a:gd name="connsiteX4" fmla="*/ 64482 w 63012"/>
                    <a:gd name="connsiteY4" fmla="*/ 3176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82" y="31767"/>
                      </a:moveTo>
                      <a:cubicBezTo>
                        <a:pt x="64482" y="49161"/>
                        <a:pt x="50376" y="63262"/>
                        <a:pt x="32975" y="63262"/>
                      </a:cubicBezTo>
                      <a:cubicBezTo>
                        <a:pt x="15575" y="63262"/>
                        <a:pt x="1469" y="49161"/>
                        <a:pt x="1469" y="31767"/>
                      </a:cubicBezTo>
                      <a:cubicBezTo>
                        <a:pt x="1469" y="14373"/>
                        <a:pt x="15575" y="272"/>
                        <a:pt x="32975" y="272"/>
                      </a:cubicBezTo>
                      <a:cubicBezTo>
                        <a:pt x="50376" y="272"/>
                        <a:pt x="64482" y="14373"/>
                        <a:pt x="64482" y="3176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27C87082-6353-DA4F-BE04-F4506B29F68A}"/>
                    </a:ext>
                  </a:extLst>
                </p:cNvPr>
                <p:cNvSpPr txBox="1"/>
                <p:nvPr/>
              </p:nvSpPr>
              <p:spPr>
                <a:xfrm>
                  <a:off x="7364494" y="210935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73" name="Graphic 2">
                <a:extLst>
                  <a:ext uri="{FF2B5EF4-FFF2-40B4-BE49-F238E27FC236}">
                    <a16:creationId xmlns:a16="http://schemas.microsoft.com/office/drawing/2014/main" id="{71D11B89-2D5B-D84C-A6B2-15D9AF7DCE8F}"/>
                  </a:ext>
                </a:extLst>
              </p:cNvPr>
              <p:cNvGrpSpPr/>
              <p:nvPr/>
            </p:nvGrpSpPr>
            <p:grpSpPr>
              <a:xfrm>
                <a:off x="7426796" y="2073557"/>
                <a:ext cx="63012" cy="62989"/>
                <a:chOff x="7426796" y="2073557"/>
                <a:chExt cx="63012" cy="62989"/>
              </a:xfrm>
            </p:grpSpPr>
            <p:sp>
              <p:nvSpPr>
                <p:cNvPr id="398" name="Freeform 397">
                  <a:extLst>
                    <a:ext uri="{FF2B5EF4-FFF2-40B4-BE49-F238E27FC236}">
                      <a16:creationId xmlns:a16="http://schemas.microsoft.com/office/drawing/2014/main" id="{E09400EB-9701-4C42-A84A-5124BB3F1824}"/>
                    </a:ext>
                  </a:extLst>
                </p:cNvPr>
                <p:cNvSpPr/>
                <p:nvPr/>
              </p:nvSpPr>
              <p:spPr>
                <a:xfrm>
                  <a:off x="7426796" y="2073557"/>
                  <a:ext cx="63012" cy="62989"/>
                </a:xfrm>
                <a:custGeom>
                  <a:avLst/>
                  <a:gdLst>
                    <a:gd name="connsiteX0" fmla="*/ 64480 w 63012"/>
                    <a:gd name="connsiteY0" fmla="*/ 31751 h 62989"/>
                    <a:gd name="connsiteX1" fmla="*/ 32973 w 63012"/>
                    <a:gd name="connsiteY1" fmla="*/ 63246 h 62989"/>
                    <a:gd name="connsiteX2" fmla="*/ 1467 w 63012"/>
                    <a:gd name="connsiteY2" fmla="*/ 31751 h 62989"/>
                    <a:gd name="connsiteX3" fmla="*/ 32973 w 63012"/>
                    <a:gd name="connsiteY3" fmla="*/ 257 h 62989"/>
                    <a:gd name="connsiteX4" fmla="*/ 64480 w 63012"/>
                    <a:gd name="connsiteY4" fmla="*/ 3175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80" y="31751"/>
                      </a:moveTo>
                      <a:cubicBezTo>
                        <a:pt x="64480" y="49145"/>
                        <a:pt x="50374" y="63246"/>
                        <a:pt x="32973" y="63246"/>
                      </a:cubicBezTo>
                      <a:cubicBezTo>
                        <a:pt x="15573" y="63246"/>
                        <a:pt x="1467" y="49145"/>
                        <a:pt x="1467" y="31751"/>
                      </a:cubicBezTo>
                      <a:cubicBezTo>
                        <a:pt x="1467" y="14357"/>
                        <a:pt x="15573" y="257"/>
                        <a:pt x="32973" y="257"/>
                      </a:cubicBezTo>
                      <a:cubicBezTo>
                        <a:pt x="50374" y="257"/>
                        <a:pt x="64480" y="14357"/>
                        <a:pt x="64480" y="3175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4ECCF6F6-87DE-2542-9BBB-DCEB32344390}"/>
                    </a:ext>
                  </a:extLst>
                </p:cNvPr>
                <p:cNvSpPr txBox="1"/>
                <p:nvPr/>
              </p:nvSpPr>
              <p:spPr>
                <a:xfrm>
                  <a:off x="7351109" y="203046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74" name="Graphic 2">
                <a:extLst>
                  <a:ext uri="{FF2B5EF4-FFF2-40B4-BE49-F238E27FC236}">
                    <a16:creationId xmlns:a16="http://schemas.microsoft.com/office/drawing/2014/main" id="{63818A9F-D028-6C42-8455-268A96387562}"/>
                  </a:ext>
                </a:extLst>
              </p:cNvPr>
              <p:cNvGrpSpPr/>
              <p:nvPr/>
            </p:nvGrpSpPr>
            <p:grpSpPr>
              <a:xfrm>
                <a:off x="7393793" y="1996074"/>
                <a:ext cx="63012" cy="62989"/>
                <a:chOff x="7393793" y="1996074"/>
                <a:chExt cx="63012" cy="62989"/>
              </a:xfrm>
            </p:grpSpPr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CE750266-0B74-2141-B053-8B7D65792E57}"/>
                    </a:ext>
                  </a:extLst>
                </p:cNvPr>
                <p:cNvSpPr/>
                <p:nvPr/>
              </p:nvSpPr>
              <p:spPr>
                <a:xfrm>
                  <a:off x="7393793" y="1996074"/>
                  <a:ext cx="63012" cy="62989"/>
                </a:xfrm>
                <a:custGeom>
                  <a:avLst/>
                  <a:gdLst>
                    <a:gd name="connsiteX0" fmla="*/ 64473 w 63012"/>
                    <a:gd name="connsiteY0" fmla="*/ 31736 h 62989"/>
                    <a:gd name="connsiteX1" fmla="*/ 32967 w 63012"/>
                    <a:gd name="connsiteY1" fmla="*/ 63231 h 62989"/>
                    <a:gd name="connsiteX2" fmla="*/ 1460 w 63012"/>
                    <a:gd name="connsiteY2" fmla="*/ 31736 h 62989"/>
                    <a:gd name="connsiteX3" fmla="*/ 32967 w 63012"/>
                    <a:gd name="connsiteY3" fmla="*/ 241 h 62989"/>
                    <a:gd name="connsiteX4" fmla="*/ 64473 w 63012"/>
                    <a:gd name="connsiteY4" fmla="*/ 3173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73" y="31736"/>
                      </a:moveTo>
                      <a:cubicBezTo>
                        <a:pt x="64473" y="49130"/>
                        <a:pt x="50367" y="63231"/>
                        <a:pt x="32967" y="63231"/>
                      </a:cubicBezTo>
                      <a:cubicBezTo>
                        <a:pt x="15566" y="63231"/>
                        <a:pt x="1460" y="49130"/>
                        <a:pt x="1460" y="31736"/>
                      </a:cubicBezTo>
                      <a:cubicBezTo>
                        <a:pt x="1460" y="14342"/>
                        <a:pt x="15566" y="241"/>
                        <a:pt x="32967" y="241"/>
                      </a:cubicBezTo>
                      <a:cubicBezTo>
                        <a:pt x="50367" y="241"/>
                        <a:pt x="64473" y="14342"/>
                        <a:pt x="64473" y="3173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152E388B-72BD-B049-82A6-BCC9E6278755}"/>
                    </a:ext>
                  </a:extLst>
                </p:cNvPr>
                <p:cNvSpPr txBox="1"/>
                <p:nvPr/>
              </p:nvSpPr>
              <p:spPr>
                <a:xfrm>
                  <a:off x="7318106" y="195297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75" name="Graphic 2">
                <a:extLst>
                  <a:ext uri="{FF2B5EF4-FFF2-40B4-BE49-F238E27FC236}">
                    <a16:creationId xmlns:a16="http://schemas.microsoft.com/office/drawing/2014/main" id="{EA231ED2-6B9E-2541-8EC1-178679AD34B7}"/>
                  </a:ext>
                </a:extLst>
              </p:cNvPr>
              <p:cNvGrpSpPr/>
              <p:nvPr/>
            </p:nvGrpSpPr>
            <p:grpSpPr>
              <a:xfrm>
                <a:off x="7347011" y="1922219"/>
                <a:ext cx="63012" cy="62989"/>
                <a:chOff x="7347011" y="1922219"/>
                <a:chExt cx="63012" cy="62989"/>
              </a:xfrm>
            </p:grpSpPr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D4C54C24-A90F-3040-BD2D-8A150717E0E8}"/>
                    </a:ext>
                  </a:extLst>
                </p:cNvPr>
                <p:cNvSpPr/>
                <p:nvPr/>
              </p:nvSpPr>
              <p:spPr>
                <a:xfrm>
                  <a:off x="7347011" y="1922219"/>
                  <a:ext cx="63012" cy="62989"/>
                </a:xfrm>
                <a:custGeom>
                  <a:avLst/>
                  <a:gdLst>
                    <a:gd name="connsiteX0" fmla="*/ 64464 w 63012"/>
                    <a:gd name="connsiteY0" fmla="*/ 31721 h 62989"/>
                    <a:gd name="connsiteX1" fmla="*/ 32958 w 63012"/>
                    <a:gd name="connsiteY1" fmla="*/ 63216 h 62989"/>
                    <a:gd name="connsiteX2" fmla="*/ 1451 w 63012"/>
                    <a:gd name="connsiteY2" fmla="*/ 31721 h 62989"/>
                    <a:gd name="connsiteX3" fmla="*/ 32958 w 63012"/>
                    <a:gd name="connsiteY3" fmla="*/ 227 h 62989"/>
                    <a:gd name="connsiteX4" fmla="*/ 64464 w 63012"/>
                    <a:gd name="connsiteY4" fmla="*/ 3172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64" y="31721"/>
                      </a:moveTo>
                      <a:cubicBezTo>
                        <a:pt x="64464" y="49116"/>
                        <a:pt x="50358" y="63216"/>
                        <a:pt x="32958" y="63216"/>
                      </a:cubicBezTo>
                      <a:cubicBezTo>
                        <a:pt x="15557" y="63216"/>
                        <a:pt x="1451" y="49116"/>
                        <a:pt x="1451" y="31721"/>
                      </a:cubicBezTo>
                      <a:cubicBezTo>
                        <a:pt x="1451" y="14327"/>
                        <a:pt x="15557" y="227"/>
                        <a:pt x="32958" y="227"/>
                      </a:cubicBezTo>
                      <a:cubicBezTo>
                        <a:pt x="50358" y="227"/>
                        <a:pt x="64464" y="14327"/>
                        <a:pt x="64464" y="3172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54FEFE7F-21DB-C84D-BD47-ADE2EB5FCF91}"/>
                    </a:ext>
                  </a:extLst>
                </p:cNvPr>
                <p:cNvSpPr txBox="1"/>
                <p:nvPr/>
              </p:nvSpPr>
              <p:spPr>
                <a:xfrm>
                  <a:off x="7271324" y="187912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76" name="Graphic 2">
                <a:extLst>
                  <a:ext uri="{FF2B5EF4-FFF2-40B4-BE49-F238E27FC236}">
                    <a16:creationId xmlns:a16="http://schemas.microsoft.com/office/drawing/2014/main" id="{3B031E5B-058D-FC48-8886-9B2FE12F3CDE}"/>
                  </a:ext>
                </a:extLst>
              </p:cNvPr>
              <p:cNvGrpSpPr/>
              <p:nvPr/>
            </p:nvGrpSpPr>
            <p:grpSpPr>
              <a:xfrm>
                <a:off x="7290631" y="1852941"/>
                <a:ext cx="63012" cy="62989"/>
                <a:chOff x="7290631" y="1852941"/>
                <a:chExt cx="63012" cy="62989"/>
              </a:xfrm>
            </p:grpSpPr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A3540F5C-7CD8-6F4A-B99F-82E928A8A8F4}"/>
                    </a:ext>
                  </a:extLst>
                </p:cNvPr>
                <p:cNvSpPr/>
                <p:nvPr/>
              </p:nvSpPr>
              <p:spPr>
                <a:xfrm>
                  <a:off x="7290631" y="1852941"/>
                  <a:ext cx="63012" cy="62989"/>
                </a:xfrm>
                <a:custGeom>
                  <a:avLst/>
                  <a:gdLst>
                    <a:gd name="connsiteX0" fmla="*/ 64453 w 63012"/>
                    <a:gd name="connsiteY0" fmla="*/ 31708 h 62989"/>
                    <a:gd name="connsiteX1" fmla="*/ 32946 w 63012"/>
                    <a:gd name="connsiteY1" fmla="*/ 63203 h 62989"/>
                    <a:gd name="connsiteX2" fmla="*/ 1440 w 63012"/>
                    <a:gd name="connsiteY2" fmla="*/ 31708 h 62989"/>
                    <a:gd name="connsiteX3" fmla="*/ 32946 w 63012"/>
                    <a:gd name="connsiteY3" fmla="*/ 213 h 62989"/>
                    <a:gd name="connsiteX4" fmla="*/ 64453 w 63012"/>
                    <a:gd name="connsiteY4" fmla="*/ 3170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53" y="31708"/>
                      </a:moveTo>
                      <a:cubicBezTo>
                        <a:pt x="64453" y="49102"/>
                        <a:pt x="50347" y="63203"/>
                        <a:pt x="32946" y="63203"/>
                      </a:cubicBezTo>
                      <a:cubicBezTo>
                        <a:pt x="15546" y="63203"/>
                        <a:pt x="1440" y="49102"/>
                        <a:pt x="1440" y="31708"/>
                      </a:cubicBezTo>
                      <a:cubicBezTo>
                        <a:pt x="1440" y="14314"/>
                        <a:pt x="15546" y="213"/>
                        <a:pt x="32946" y="213"/>
                      </a:cubicBezTo>
                      <a:cubicBezTo>
                        <a:pt x="50347" y="213"/>
                        <a:pt x="64453" y="14314"/>
                        <a:pt x="64453" y="31708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977661A6-5655-844D-812F-AC4B52F919E8}"/>
                    </a:ext>
                  </a:extLst>
                </p:cNvPr>
                <p:cNvSpPr txBox="1"/>
                <p:nvPr/>
              </p:nvSpPr>
              <p:spPr>
                <a:xfrm>
                  <a:off x="7214944" y="180984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77" name="Graphic 2">
                <a:extLst>
                  <a:ext uri="{FF2B5EF4-FFF2-40B4-BE49-F238E27FC236}">
                    <a16:creationId xmlns:a16="http://schemas.microsoft.com/office/drawing/2014/main" id="{AAD8BB43-54A0-9D44-901C-81D2D820A1F5}"/>
                  </a:ext>
                </a:extLst>
              </p:cNvPr>
              <p:cNvGrpSpPr/>
              <p:nvPr/>
            </p:nvGrpSpPr>
            <p:grpSpPr>
              <a:xfrm>
                <a:off x="7229146" y="1790414"/>
                <a:ext cx="63012" cy="62989"/>
                <a:chOff x="7229146" y="1790414"/>
                <a:chExt cx="63012" cy="62989"/>
              </a:xfrm>
            </p:grpSpPr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59518D5D-13F7-214B-B371-C84F303EB42F}"/>
                    </a:ext>
                  </a:extLst>
                </p:cNvPr>
                <p:cNvSpPr/>
                <p:nvPr/>
              </p:nvSpPr>
              <p:spPr>
                <a:xfrm>
                  <a:off x="7229146" y="1790414"/>
                  <a:ext cx="63012" cy="62989"/>
                </a:xfrm>
                <a:custGeom>
                  <a:avLst/>
                  <a:gdLst>
                    <a:gd name="connsiteX0" fmla="*/ 64441 w 63012"/>
                    <a:gd name="connsiteY0" fmla="*/ 31696 h 62989"/>
                    <a:gd name="connsiteX1" fmla="*/ 32934 w 63012"/>
                    <a:gd name="connsiteY1" fmla="*/ 63190 h 62989"/>
                    <a:gd name="connsiteX2" fmla="*/ 1428 w 63012"/>
                    <a:gd name="connsiteY2" fmla="*/ 31696 h 62989"/>
                    <a:gd name="connsiteX3" fmla="*/ 32934 w 63012"/>
                    <a:gd name="connsiteY3" fmla="*/ 201 h 62989"/>
                    <a:gd name="connsiteX4" fmla="*/ 64441 w 63012"/>
                    <a:gd name="connsiteY4" fmla="*/ 3169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41" y="31696"/>
                      </a:moveTo>
                      <a:cubicBezTo>
                        <a:pt x="64441" y="49090"/>
                        <a:pt x="50335" y="63190"/>
                        <a:pt x="32934" y="63190"/>
                      </a:cubicBezTo>
                      <a:cubicBezTo>
                        <a:pt x="15534" y="63190"/>
                        <a:pt x="1428" y="49090"/>
                        <a:pt x="1428" y="31696"/>
                      </a:cubicBezTo>
                      <a:cubicBezTo>
                        <a:pt x="1428" y="14301"/>
                        <a:pt x="15534" y="201"/>
                        <a:pt x="32934" y="201"/>
                      </a:cubicBezTo>
                      <a:cubicBezTo>
                        <a:pt x="50335" y="201"/>
                        <a:pt x="64441" y="14301"/>
                        <a:pt x="64441" y="3169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9D138A5-9AB9-C64D-9120-7A6AA285FC4C}"/>
                    </a:ext>
                  </a:extLst>
                </p:cNvPr>
                <p:cNvSpPr txBox="1"/>
                <p:nvPr/>
              </p:nvSpPr>
              <p:spPr>
                <a:xfrm>
                  <a:off x="7156085" y="1747318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78" name="Graphic 2">
                <a:extLst>
                  <a:ext uri="{FF2B5EF4-FFF2-40B4-BE49-F238E27FC236}">
                    <a16:creationId xmlns:a16="http://schemas.microsoft.com/office/drawing/2014/main" id="{9991D4AC-BEFE-2E4E-9C10-C8846931515D}"/>
                  </a:ext>
                </a:extLst>
              </p:cNvPr>
              <p:cNvGrpSpPr/>
              <p:nvPr/>
            </p:nvGrpSpPr>
            <p:grpSpPr>
              <a:xfrm>
                <a:off x="7152796" y="1751434"/>
                <a:ext cx="63012" cy="62989"/>
                <a:chOff x="7152796" y="1751434"/>
                <a:chExt cx="63012" cy="62989"/>
              </a:xfrm>
            </p:grpSpPr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A5186241-BDBE-2F47-BC46-14349D380D12}"/>
                    </a:ext>
                  </a:extLst>
                </p:cNvPr>
                <p:cNvSpPr/>
                <p:nvPr/>
              </p:nvSpPr>
              <p:spPr>
                <a:xfrm>
                  <a:off x="7152796" y="1751434"/>
                  <a:ext cx="63012" cy="62989"/>
                </a:xfrm>
                <a:custGeom>
                  <a:avLst/>
                  <a:gdLst>
                    <a:gd name="connsiteX0" fmla="*/ 64426 w 63012"/>
                    <a:gd name="connsiteY0" fmla="*/ 31688 h 62989"/>
                    <a:gd name="connsiteX1" fmla="*/ 32919 w 63012"/>
                    <a:gd name="connsiteY1" fmla="*/ 63183 h 62989"/>
                    <a:gd name="connsiteX2" fmla="*/ 1413 w 63012"/>
                    <a:gd name="connsiteY2" fmla="*/ 31688 h 62989"/>
                    <a:gd name="connsiteX3" fmla="*/ 32919 w 63012"/>
                    <a:gd name="connsiteY3" fmla="*/ 193 h 62989"/>
                    <a:gd name="connsiteX4" fmla="*/ 64426 w 63012"/>
                    <a:gd name="connsiteY4" fmla="*/ 3168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26" y="31688"/>
                      </a:moveTo>
                      <a:cubicBezTo>
                        <a:pt x="64426" y="49082"/>
                        <a:pt x="50320" y="63183"/>
                        <a:pt x="32919" y="63183"/>
                      </a:cubicBezTo>
                      <a:cubicBezTo>
                        <a:pt x="15519" y="63183"/>
                        <a:pt x="1413" y="49082"/>
                        <a:pt x="1413" y="31688"/>
                      </a:cubicBezTo>
                      <a:cubicBezTo>
                        <a:pt x="1413" y="14294"/>
                        <a:pt x="15519" y="193"/>
                        <a:pt x="32919" y="193"/>
                      </a:cubicBezTo>
                      <a:cubicBezTo>
                        <a:pt x="50320" y="193"/>
                        <a:pt x="64426" y="14294"/>
                        <a:pt x="64426" y="31688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14EE5B71-D5FC-B14E-BD4A-5680F7CFF935}"/>
                    </a:ext>
                  </a:extLst>
                </p:cNvPr>
                <p:cNvSpPr txBox="1"/>
                <p:nvPr/>
              </p:nvSpPr>
              <p:spPr>
                <a:xfrm>
                  <a:off x="7077109" y="170833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79" name="Graphic 2">
                <a:extLst>
                  <a:ext uri="{FF2B5EF4-FFF2-40B4-BE49-F238E27FC236}">
                    <a16:creationId xmlns:a16="http://schemas.microsoft.com/office/drawing/2014/main" id="{F275B570-3289-5548-9BE5-390D4F07BF0D}"/>
                  </a:ext>
                </a:extLst>
              </p:cNvPr>
              <p:cNvGrpSpPr/>
              <p:nvPr/>
            </p:nvGrpSpPr>
            <p:grpSpPr>
              <a:xfrm>
                <a:off x="7167126" y="1673237"/>
                <a:ext cx="63012" cy="62989"/>
                <a:chOff x="7167126" y="1673237"/>
                <a:chExt cx="63012" cy="6298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DE714D83-47DD-3A4C-9572-457E59913360}"/>
                    </a:ext>
                  </a:extLst>
                </p:cNvPr>
                <p:cNvSpPr/>
                <p:nvPr/>
              </p:nvSpPr>
              <p:spPr>
                <a:xfrm>
                  <a:off x="7167126" y="1673237"/>
                  <a:ext cx="63012" cy="62989"/>
                </a:xfrm>
                <a:custGeom>
                  <a:avLst/>
                  <a:gdLst>
                    <a:gd name="connsiteX0" fmla="*/ 64428 w 63012"/>
                    <a:gd name="connsiteY0" fmla="*/ 31672 h 62989"/>
                    <a:gd name="connsiteX1" fmla="*/ 32922 w 63012"/>
                    <a:gd name="connsiteY1" fmla="*/ 63167 h 62989"/>
                    <a:gd name="connsiteX2" fmla="*/ 1416 w 63012"/>
                    <a:gd name="connsiteY2" fmla="*/ 31672 h 62989"/>
                    <a:gd name="connsiteX3" fmla="*/ 32922 w 63012"/>
                    <a:gd name="connsiteY3" fmla="*/ 178 h 62989"/>
                    <a:gd name="connsiteX4" fmla="*/ 64428 w 63012"/>
                    <a:gd name="connsiteY4" fmla="*/ 3167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28" y="31672"/>
                      </a:moveTo>
                      <a:cubicBezTo>
                        <a:pt x="64428" y="49067"/>
                        <a:pt x="50323" y="63167"/>
                        <a:pt x="32922" y="63167"/>
                      </a:cubicBezTo>
                      <a:cubicBezTo>
                        <a:pt x="15522" y="63167"/>
                        <a:pt x="1416" y="49067"/>
                        <a:pt x="1416" y="31672"/>
                      </a:cubicBezTo>
                      <a:cubicBezTo>
                        <a:pt x="1416" y="14278"/>
                        <a:pt x="15522" y="178"/>
                        <a:pt x="32922" y="178"/>
                      </a:cubicBezTo>
                      <a:cubicBezTo>
                        <a:pt x="50323" y="178"/>
                        <a:pt x="64428" y="14278"/>
                        <a:pt x="64428" y="31672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7EC1225A-CD4A-5D4A-BA82-9E07D9F9AEF8}"/>
                    </a:ext>
                  </a:extLst>
                </p:cNvPr>
                <p:cNvSpPr txBox="1"/>
                <p:nvPr/>
              </p:nvSpPr>
              <p:spPr>
                <a:xfrm>
                  <a:off x="7091439" y="1630142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80" name="Graphic 2">
                <a:extLst>
                  <a:ext uri="{FF2B5EF4-FFF2-40B4-BE49-F238E27FC236}">
                    <a16:creationId xmlns:a16="http://schemas.microsoft.com/office/drawing/2014/main" id="{A8EC325B-BB53-204E-B4A0-D7E7A7AC435F}"/>
                  </a:ext>
                </a:extLst>
              </p:cNvPr>
              <p:cNvGrpSpPr/>
              <p:nvPr/>
            </p:nvGrpSpPr>
            <p:grpSpPr>
              <a:xfrm>
                <a:off x="7245440" y="1659306"/>
                <a:ext cx="63012" cy="62989"/>
                <a:chOff x="7245440" y="1659306"/>
                <a:chExt cx="63012" cy="62989"/>
              </a:xfrm>
            </p:grpSpPr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B17AABC-470D-CD4E-A92F-27378AC53BC2}"/>
                    </a:ext>
                  </a:extLst>
                </p:cNvPr>
                <p:cNvSpPr/>
                <p:nvPr/>
              </p:nvSpPr>
              <p:spPr>
                <a:xfrm>
                  <a:off x="7245440" y="1659306"/>
                  <a:ext cx="63012" cy="62989"/>
                </a:xfrm>
                <a:custGeom>
                  <a:avLst/>
                  <a:gdLst>
                    <a:gd name="connsiteX0" fmla="*/ 64444 w 63012"/>
                    <a:gd name="connsiteY0" fmla="*/ 31670 h 62989"/>
                    <a:gd name="connsiteX1" fmla="*/ 32938 w 63012"/>
                    <a:gd name="connsiteY1" fmla="*/ 63164 h 62989"/>
                    <a:gd name="connsiteX2" fmla="*/ 1431 w 63012"/>
                    <a:gd name="connsiteY2" fmla="*/ 31670 h 62989"/>
                    <a:gd name="connsiteX3" fmla="*/ 32938 w 63012"/>
                    <a:gd name="connsiteY3" fmla="*/ 175 h 62989"/>
                    <a:gd name="connsiteX4" fmla="*/ 64444 w 63012"/>
                    <a:gd name="connsiteY4" fmla="*/ 3167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44" y="31670"/>
                      </a:moveTo>
                      <a:cubicBezTo>
                        <a:pt x="64444" y="49064"/>
                        <a:pt x="50338" y="63164"/>
                        <a:pt x="32938" y="63164"/>
                      </a:cubicBezTo>
                      <a:cubicBezTo>
                        <a:pt x="15537" y="63164"/>
                        <a:pt x="1431" y="49064"/>
                        <a:pt x="1431" y="31670"/>
                      </a:cubicBezTo>
                      <a:cubicBezTo>
                        <a:pt x="1431" y="14276"/>
                        <a:pt x="15537" y="175"/>
                        <a:pt x="32938" y="175"/>
                      </a:cubicBezTo>
                      <a:cubicBezTo>
                        <a:pt x="50338" y="175"/>
                        <a:pt x="64444" y="14276"/>
                        <a:pt x="64444" y="31670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1622D55B-6899-0845-B001-F95F15EC56FE}"/>
                    </a:ext>
                  </a:extLst>
                </p:cNvPr>
                <p:cNvSpPr txBox="1"/>
                <p:nvPr/>
              </p:nvSpPr>
              <p:spPr>
                <a:xfrm>
                  <a:off x="7172379" y="161621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81" name="Graphic 2">
                <a:extLst>
                  <a:ext uri="{FF2B5EF4-FFF2-40B4-BE49-F238E27FC236}">
                    <a16:creationId xmlns:a16="http://schemas.microsoft.com/office/drawing/2014/main" id="{745AAE00-2B70-A34F-A165-034A26CD1DBD}"/>
                  </a:ext>
                </a:extLst>
              </p:cNvPr>
              <p:cNvGrpSpPr/>
              <p:nvPr/>
            </p:nvGrpSpPr>
            <p:grpSpPr>
              <a:xfrm>
                <a:off x="7284918" y="1736327"/>
                <a:ext cx="63012" cy="62989"/>
                <a:chOff x="7284918" y="1736327"/>
                <a:chExt cx="63012" cy="62989"/>
              </a:xfrm>
            </p:grpSpPr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3FD575C6-6AC9-5E47-8BC4-CA47655C99AB}"/>
                    </a:ext>
                  </a:extLst>
                </p:cNvPr>
                <p:cNvSpPr/>
                <p:nvPr/>
              </p:nvSpPr>
              <p:spPr>
                <a:xfrm>
                  <a:off x="7284918" y="1736327"/>
                  <a:ext cx="63012" cy="62989"/>
                </a:xfrm>
                <a:custGeom>
                  <a:avLst/>
                  <a:gdLst>
                    <a:gd name="connsiteX0" fmla="*/ 64452 w 63012"/>
                    <a:gd name="connsiteY0" fmla="*/ 31685 h 62989"/>
                    <a:gd name="connsiteX1" fmla="*/ 32945 w 63012"/>
                    <a:gd name="connsiteY1" fmla="*/ 63180 h 62989"/>
                    <a:gd name="connsiteX2" fmla="*/ 1439 w 63012"/>
                    <a:gd name="connsiteY2" fmla="*/ 31685 h 62989"/>
                    <a:gd name="connsiteX3" fmla="*/ 32945 w 63012"/>
                    <a:gd name="connsiteY3" fmla="*/ 190 h 62989"/>
                    <a:gd name="connsiteX4" fmla="*/ 64452 w 63012"/>
                    <a:gd name="connsiteY4" fmla="*/ 3168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52" y="31685"/>
                      </a:moveTo>
                      <a:cubicBezTo>
                        <a:pt x="64452" y="49079"/>
                        <a:pt x="50346" y="63180"/>
                        <a:pt x="32945" y="63180"/>
                      </a:cubicBezTo>
                      <a:cubicBezTo>
                        <a:pt x="15545" y="63180"/>
                        <a:pt x="1439" y="49079"/>
                        <a:pt x="1439" y="31685"/>
                      </a:cubicBezTo>
                      <a:cubicBezTo>
                        <a:pt x="1439" y="14291"/>
                        <a:pt x="15545" y="190"/>
                        <a:pt x="32945" y="190"/>
                      </a:cubicBezTo>
                      <a:cubicBezTo>
                        <a:pt x="50346" y="190"/>
                        <a:pt x="64452" y="14291"/>
                        <a:pt x="64452" y="31685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FC6F41BC-C149-E143-AD33-94D5F9200AF6}"/>
                    </a:ext>
                  </a:extLst>
                </p:cNvPr>
                <p:cNvSpPr txBox="1"/>
                <p:nvPr/>
              </p:nvSpPr>
              <p:spPr>
                <a:xfrm>
                  <a:off x="7209231" y="169323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82" name="Graphic 2">
                <a:extLst>
                  <a:ext uri="{FF2B5EF4-FFF2-40B4-BE49-F238E27FC236}">
                    <a16:creationId xmlns:a16="http://schemas.microsoft.com/office/drawing/2014/main" id="{6E954971-2899-D84D-9CE6-8A0A3BA33525}"/>
                  </a:ext>
                </a:extLst>
              </p:cNvPr>
              <p:cNvGrpSpPr/>
              <p:nvPr/>
            </p:nvGrpSpPr>
            <p:grpSpPr>
              <a:xfrm>
                <a:off x="7345935" y="1804707"/>
                <a:ext cx="63012" cy="62989"/>
                <a:chOff x="7345935" y="1804707"/>
                <a:chExt cx="63012" cy="62989"/>
              </a:xfrm>
            </p:grpSpPr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7BD946FE-26B5-774D-92B3-0FBC855AC298}"/>
                    </a:ext>
                  </a:extLst>
                </p:cNvPr>
                <p:cNvSpPr/>
                <p:nvPr/>
              </p:nvSpPr>
              <p:spPr>
                <a:xfrm>
                  <a:off x="7345935" y="1804707"/>
                  <a:ext cx="63012" cy="62989"/>
                </a:xfrm>
                <a:custGeom>
                  <a:avLst/>
                  <a:gdLst>
                    <a:gd name="connsiteX0" fmla="*/ 64464 w 63012"/>
                    <a:gd name="connsiteY0" fmla="*/ 31698 h 62989"/>
                    <a:gd name="connsiteX1" fmla="*/ 32957 w 63012"/>
                    <a:gd name="connsiteY1" fmla="*/ 63193 h 62989"/>
                    <a:gd name="connsiteX2" fmla="*/ 1451 w 63012"/>
                    <a:gd name="connsiteY2" fmla="*/ 31698 h 62989"/>
                    <a:gd name="connsiteX3" fmla="*/ 32957 w 63012"/>
                    <a:gd name="connsiteY3" fmla="*/ 204 h 62989"/>
                    <a:gd name="connsiteX4" fmla="*/ 64464 w 63012"/>
                    <a:gd name="connsiteY4" fmla="*/ 3169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64" y="31698"/>
                      </a:moveTo>
                      <a:cubicBezTo>
                        <a:pt x="64464" y="49092"/>
                        <a:pt x="50358" y="63193"/>
                        <a:pt x="32957" y="63193"/>
                      </a:cubicBezTo>
                      <a:cubicBezTo>
                        <a:pt x="15557" y="63193"/>
                        <a:pt x="1451" y="49092"/>
                        <a:pt x="1451" y="31698"/>
                      </a:cubicBezTo>
                      <a:cubicBezTo>
                        <a:pt x="1451" y="14304"/>
                        <a:pt x="15557" y="204"/>
                        <a:pt x="32957" y="204"/>
                      </a:cubicBezTo>
                      <a:cubicBezTo>
                        <a:pt x="50358" y="204"/>
                        <a:pt x="64464" y="14304"/>
                        <a:pt x="64464" y="31698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D531A169-BD2D-824C-A4AB-9300A791FF73}"/>
                    </a:ext>
                  </a:extLst>
                </p:cNvPr>
                <p:cNvSpPr txBox="1"/>
                <p:nvPr/>
              </p:nvSpPr>
              <p:spPr>
                <a:xfrm>
                  <a:off x="7272873" y="176161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83" name="Graphic 2">
                <a:extLst>
                  <a:ext uri="{FF2B5EF4-FFF2-40B4-BE49-F238E27FC236}">
                    <a16:creationId xmlns:a16="http://schemas.microsoft.com/office/drawing/2014/main" id="{CE109BCF-E9FB-CB44-8FCB-B76519D8201C}"/>
                  </a:ext>
                </a:extLst>
              </p:cNvPr>
              <p:cNvGrpSpPr/>
              <p:nvPr/>
            </p:nvGrpSpPr>
            <p:grpSpPr>
              <a:xfrm>
                <a:off x="7406311" y="1879402"/>
                <a:ext cx="63012" cy="62989"/>
                <a:chOff x="7406311" y="1879402"/>
                <a:chExt cx="63012" cy="62989"/>
              </a:xfrm>
            </p:grpSpPr>
            <p:sp>
              <p:nvSpPr>
                <p:cNvPr id="378" name="Freeform 377">
                  <a:extLst>
                    <a:ext uri="{FF2B5EF4-FFF2-40B4-BE49-F238E27FC236}">
                      <a16:creationId xmlns:a16="http://schemas.microsoft.com/office/drawing/2014/main" id="{158BDE51-FA51-894F-A6B1-CFC3133F5812}"/>
                    </a:ext>
                  </a:extLst>
                </p:cNvPr>
                <p:cNvSpPr/>
                <p:nvPr/>
              </p:nvSpPr>
              <p:spPr>
                <a:xfrm>
                  <a:off x="7406311" y="1879402"/>
                  <a:ext cx="63012" cy="62989"/>
                </a:xfrm>
                <a:custGeom>
                  <a:avLst/>
                  <a:gdLst>
                    <a:gd name="connsiteX0" fmla="*/ 64476 w 63012"/>
                    <a:gd name="connsiteY0" fmla="*/ 31713 h 62989"/>
                    <a:gd name="connsiteX1" fmla="*/ 32969 w 63012"/>
                    <a:gd name="connsiteY1" fmla="*/ 63208 h 62989"/>
                    <a:gd name="connsiteX2" fmla="*/ 1463 w 63012"/>
                    <a:gd name="connsiteY2" fmla="*/ 31713 h 62989"/>
                    <a:gd name="connsiteX3" fmla="*/ 32969 w 63012"/>
                    <a:gd name="connsiteY3" fmla="*/ 218 h 62989"/>
                    <a:gd name="connsiteX4" fmla="*/ 64476 w 63012"/>
                    <a:gd name="connsiteY4" fmla="*/ 3171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76" y="31713"/>
                      </a:moveTo>
                      <a:cubicBezTo>
                        <a:pt x="64476" y="49107"/>
                        <a:pt x="50370" y="63208"/>
                        <a:pt x="32969" y="63208"/>
                      </a:cubicBezTo>
                      <a:cubicBezTo>
                        <a:pt x="15569" y="63208"/>
                        <a:pt x="1463" y="49107"/>
                        <a:pt x="1463" y="31713"/>
                      </a:cubicBezTo>
                      <a:cubicBezTo>
                        <a:pt x="1463" y="14319"/>
                        <a:pt x="15569" y="218"/>
                        <a:pt x="32969" y="218"/>
                      </a:cubicBezTo>
                      <a:cubicBezTo>
                        <a:pt x="50370" y="218"/>
                        <a:pt x="64476" y="14319"/>
                        <a:pt x="64476" y="3171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77599A9B-9F29-F14D-B4B8-B83539791DF8}"/>
                    </a:ext>
                  </a:extLst>
                </p:cNvPr>
                <p:cNvSpPr txBox="1"/>
                <p:nvPr/>
              </p:nvSpPr>
              <p:spPr>
                <a:xfrm>
                  <a:off x="7333250" y="183630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84" name="Graphic 2">
                <a:extLst>
                  <a:ext uri="{FF2B5EF4-FFF2-40B4-BE49-F238E27FC236}">
                    <a16:creationId xmlns:a16="http://schemas.microsoft.com/office/drawing/2014/main" id="{6C497FE5-54F0-CC44-BCC8-0CEE12E0263A}"/>
                  </a:ext>
                </a:extLst>
              </p:cNvPr>
              <p:cNvGrpSpPr/>
              <p:nvPr/>
            </p:nvGrpSpPr>
            <p:grpSpPr>
              <a:xfrm>
                <a:off x="7458848" y="1961740"/>
                <a:ext cx="63012" cy="62989"/>
                <a:chOff x="7458848" y="1961740"/>
                <a:chExt cx="63012" cy="62989"/>
              </a:xfrm>
            </p:grpSpPr>
            <p:sp>
              <p:nvSpPr>
                <p:cNvPr id="376" name="Freeform 375">
                  <a:extLst>
                    <a:ext uri="{FF2B5EF4-FFF2-40B4-BE49-F238E27FC236}">
                      <a16:creationId xmlns:a16="http://schemas.microsoft.com/office/drawing/2014/main" id="{6FEF39FB-C8F2-C344-9325-1177092ED8FE}"/>
                    </a:ext>
                  </a:extLst>
                </p:cNvPr>
                <p:cNvSpPr/>
                <p:nvPr/>
              </p:nvSpPr>
              <p:spPr>
                <a:xfrm>
                  <a:off x="7458848" y="1961740"/>
                  <a:ext cx="63012" cy="62989"/>
                </a:xfrm>
                <a:custGeom>
                  <a:avLst/>
                  <a:gdLst>
                    <a:gd name="connsiteX0" fmla="*/ 64486 w 63012"/>
                    <a:gd name="connsiteY0" fmla="*/ 31729 h 62989"/>
                    <a:gd name="connsiteX1" fmla="*/ 32980 w 63012"/>
                    <a:gd name="connsiteY1" fmla="*/ 63224 h 62989"/>
                    <a:gd name="connsiteX2" fmla="*/ 1473 w 63012"/>
                    <a:gd name="connsiteY2" fmla="*/ 31729 h 62989"/>
                    <a:gd name="connsiteX3" fmla="*/ 32980 w 63012"/>
                    <a:gd name="connsiteY3" fmla="*/ 235 h 62989"/>
                    <a:gd name="connsiteX4" fmla="*/ 64486 w 63012"/>
                    <a:gd name="connsiteY4" fmla="*/ 3172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86" y="31729"/>
                      </a:moveTo>
                      <a:cubicBezTo>
                        <a:pt x="64486" y="49123"/>
                        <a:pt x="50380" y="63224"/>
                        <a:pt x="32980" y="63224"/>
                      </a:cubicBezTo>
                      <a:cubicBezTo>
                        <a:pt x="15579" y="63224"/>
                        <a:pt x="1473" y="49123"/>
                        <a:pt x="1473" y="31729"/>
                      </a:cubicBezTo>
                      <a:cubicBezTo>
                        <a:pt x="1473" y="14335"/>
                        <a:pt x="15579" y="235"/>
                        <a:pt x="32980" y="235"/>
                      </a:cubicBezTo>
                      <a:cubicBezTo>
                        <a:pt x="50380" y="235"/>
                        <a:pt x="64486" y="14335"/>
                        <a:pt x="64486" y="31729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4B7CEF4-4E4B-584E-8FE0-1B9D7905C918}"/>
                    </a:ext>
                  </a:extLst>
                </p:cNvPr>
                <p:cNvSpPr txBox="1"/>
                <p:nvPr/>
              </p:nvSpPr>
              <p:spPr>
                <a:xfrm>
                  <a:off x="7385787" y="191864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85" name="Graphic 2">
                <a:extLst>
                  <a:ext uri="{FF2B5EF4-FFF2-40B4-BE49-F238E27FC236}">
                    <a16:creationId xmlns:a16="http://schemas.microsoft.com/office/drawing/2014/main" id="{6A04CBEF-C13C-EC45-A034-71688DC74F65}"/>
                  </a:ext>
                </a:extLst>
              </p:cNvPr>
              <p:cNvGrpSpPr/>
              <p:nvPr/>
            </p:nvGrpSpPr>
            <p:grpSpPr>
              <a:xfrm>
                <a:off x="7497422" y="2051363"/>
                <a:ext cx="63012" cy="62989"/>
                <a:chOff x="7497422" y="2051363"/>
                <a:chExt cx="63012" cy="62989"/>
              </a:xfrm>
            </p:grpSpPr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82687A5-3C06-9945-9995-4C75A76F68E2}"/>
                    </a:ext>
                  </a:extLst>
                </p:cNvPr>
                <p:cNvSpPr/>
                <p:nvPr/>
              </p:nvSpPr>
              <p:spPr>
                <a:xfrm>
                  <a:off x="7497422" y="2051363"/>
                  <a:ext cx="63012" cy="62989"/>
                </a:xfrm>
                <a:custGeom>
                  <a:avLst/>
                  <a:gdLst>
                    <a:gd name="connsiteX0" fmla="*/ 64493 w 63012"/>
                    <a:gd name="connsiteY0" fmla="*/ 31747 h 62989"/>
                    <a:gd name="connsiteX1" fmla="*/ 32987 w 63012"/>
                    <a:gd name="connsiteY1" fmla="*/ 63242 h 62989"/>
                    <a:gd name="connsiteX2" fmla="*/ 1481 w 63012"/>
                    <a:gd name="connsiteY2" fmla="*/ 31747 h 62989"/>
                    <a:gd name="connsiteX3" fmla="*/ 32987 w 63012"/>
                    <a:gd name="connsiteY3" fmla="*/ 252 h 62989"/>
                    <a:gd name="connsiteX4" fmla="*/ 64493 w 63012"/>
                    <a:gd name="connsiteY4" fmla="*/ 317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93" y="31747"/>
                      </a:moveTo>
                      <a:cubicBezTo>
                        <a:pt x="64493" y="49141"/>
                        <a:pt x="50388" y="63242"/>
                        <a:pt x="32987" y="63242"/>
                      </a:cubicBezTo>
                      <a:cubicBezTo>
                        <a:pt x="15587" y="63242"/>
                        <a:pt x="1481" y="49141"/>
                        <a:pt x="1481" y="31747"/>
                      </a:cubicBezTo>
                      <a:cubicBezTo>
                        <a:pt x="1481" y="14353"/>
                        <a:pt x="15587" y="252"/>
                        <a:pt x="32987" y="252"/>
                      </a:cubicBezTo>
                      <a:cubicBezTo>
                        <a:pt x="50388" y="252"/>
                        <a:pt x="64493" y="14353"/>
                        <a:pt x="64493" y="3174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145FDAEA-F9C1-1944-B05F-D0C14B9622BE}"/>
                    </a:ext>
                  </a:extLst>
                </p:cNvPr>
                <p:cNvSpPr txBox="1"/>
                <p:nvPr/>
              </p:nvSpPr>
              <p:spPr>
                <a:xfrm>
                  <a:off x="7424361" y="2008268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86" name="Graphic 2">
                <a:extLst>
                  <a:ext uri="{FF2B5EF4-FFF2-40B4-BE49-F238E27FC236}">
                    <a16:creationId xmlns:a16="http://schemas.microsoft.com/office/drawing/2014/main" id="{2AF0DC05-A425-9940-B941-89E48683AEE3}"/>
                  </a:ext>
                </a:extLst>
              </p:cNvPr>
              <p:cNvGrpSpPr/>
              <p:nvPr/>
            </p:nvGrpSpPr>
            <p:grpSpPr>
              <a:xfrm>
                <a:off x="7517067" y="2149952"/>
                <a:ext cx="63012" cy="62989"/>
                <a:chOff x="7517067" y="2149952"/>
                <a:chExt cx="63012" cy="6298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86E8D402-CA16-C04E-9FED-973AFB0B2E5A}"/>
                    </a:ext>
                  </a:extLst>
                </p:cNvPr>
                <p:cNvSpPr/>
                <p:nvPr/>
              </p:nvSpPr>
              <p:spPr>
                <a:xfrm>
                  <a:off x="7517067" y="2149952"/>
                  <a:ext cx="63012" cy="62989"/>
                </a:xfrm>
                <a:custGeom>
                  <a:avLst/>
                  <a:gdLst>
                    <a:gd name="connsiteX0" fmla="*/ 64497 w 63012"/>
                    <a:gd name="connsiteY0" fmla="*/ 31766 h 62989"/>
                    <a:gd name="connsiteX1" fmla="*/ 32991 w 63012"/>
                    <a:gd name="connsiteY1" fmla="*/ 63261 h 62989"/>
                    <a:gd name="connsiteX2" fmla="*/ 1485 w 63012"/>
                    <a:gd name="connsiteY2" fmla="*/ 31766 h 62989"/>
                    <a:gd name="connsiteX3" fmla="*/ 32991 w 63012"/>
                    <a:gd name="connsiteY3" fmla="*/ 272 h 62989"/>
                    <a:gd name="connsiteX4" fmla="*/ 64497 w 63012"/>
                    <a:gd name="connsiteY4" fmla="*/ 3176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97" y="31766"/>
                      </a:moveTo>
                      <a:cubicBezTo>
                        <a:pt x="64497" y="49160"/>
                        <a:pt x="50391" y="63261"/>
                        <a:pt x="32991" y="63261"/>
                      </a:cubicBezTo>
                      <a:cubicBezTo>
                        <a:pt x="15591" y="63261"/>
                        <a:pt x="1485" y="49160"/>
                        <a:pt x="1485" y="31766"/>
                      </a:cubicBezTo>
                      <a:cubicBezTo>
                        <a:pt x="1485" y="14372"/>
                        <a:pt x="15591" y="272"/>
                        <a:pt x="32991" y="272"/>
                      </a:cubicBezTo>
                      <a:cubicBezTo>
                        <a:pt x="50391" y="272"/>
                        <a:pt x="64497" y="14372"/>
                        <a:pt x="64497" y="3176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552E27D9-F9E1-854A-A3F4-0E415DC9445E}"/>
                    </a:ext>
                  </a:extLst>
                </p:cNvPr>
                <p:cNvSpPr txBox="1"/>
                <p:nvPr/>
              </p:nvSpPr>
              <p:spPr>
                <a:xfrm>
                  <a:off x="7441380" y="210685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FCF6B099-6FC9-E547-8E6A-749E48EF3822}"/>
                  </a:ext>
                </a:extLst>
              </p:cNvPr>
              <p:cNvGrpSpPr/>
              <p:nvPr/>
            </p:nvGrpSpPr>
            <p:grpSpPr>
              <a:xfrm>
                <a:off x="7573258" y="2298256"/>
                <a:ext cx="63012" cy="62989"/>
                <a:chOff x="7573258" y="2298256"/>
                <a:chExt cx="63012" cy="62989"/>
              </a:xfrm>
            </p:grpSpPr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DDB17DA2-8543-F249-B288-1872BFF157B6}"/>
                    </a:ext>
                  </a:extLst>
                </p:cNvPr>
                <p:cNvSpPr/>
                <p:nvPr/>
              </p:nvSpPr>
              <p:spPr>
                <a:xfrm>
                  <a:off x="7573258" y="2298256"/>
                  <a:ext cx="63012" cy="62989"/>
                </a:xfrm>
                <a:custGeom>
                  <a:avLst/>
                  <a:gdLst>
                    <a:gd name="connsiteX0" fmla="*/ 64508 w 63012"/>
                    <a:gd name="connsiteY0" fmla="*/ 31795 h 62989"/>
                    <a:gd name="connsiteX1" fmla="*/ 33002 w 63012"/>
                    <a:gd name="connsiteY1" fmla="*/ 63290 h 62989"/>
                    <a:gd name="connsiteX2" fmla="*/ 1496 w 63012"/>
                    <a:gd name="connsiteY2" fmla="*/ 31795 h 62989"/>
                    <a:gd name="connsiteX3" fmla="*/ 33002 w 63012"/>
                    <a:gd name="connsiteY3" fmla="*/ 301 h 62989"/>
                    <a:gd name="connsiteX4" fmla="*/ 64508 w 63012"/>
                    <a:gd name="connsiteY4" fmla="*/ 3179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08" y="31795"/>
                      </a:moveTo>
                      <a:cubicBezTo>
                        <a:pt x="64508" y="49190"/>
                        <a:pt x="50403" y="63290"/>
                        <a:pt x="33002" y="63290"/>
                      </a:cubicBezTo>
                      <a:cubicBezTo>
                        <a:pt x="15602" y="63290"/>
                        <a:pt x="1496" y="49190"/>
                        <a:pt x="1496" y="31795"/>
                      </a:cubicBezTo>
                      <a:cubicBezTo>
                        <a:pt x="1496" y="14401"/>
                        <a:pt x="15602" y="301"/>
                        <a:pt x="33002" y="301"/>
                      </a:cubicBezTo>
                      <a:cubicBezTo>
                        <a:pt x="50403" y="301"/>
                        <a:pt x="64508" y="14401"/>
                        <a:pt x="64508" y="3179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48072CF4-40AC-F046-B973-EC0AE661CAC4}"/>
                    </a:ext>
                  </a:extLst>
                </p:cNvPr>
                <p:cNvSpPr txBox="1"/>
                <p:nvPr/>
              </p:nvSpPr>
              <p:spPr>
                <a:xfrm>
                  <a:off x="7497571" y="225516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5A44EA72-9088-7843-A333-3FED7B8CDA6B}"/>
                  </a:ext>
                </a:extLst>
              </p:cNvPr>
              <p:cNvGrpSpPr/>
              <p:nvPr/>
            </p:nvGrpSpPr>
            <p:grpSpPr>
              <a:xfrm>
                <a:off x="7627265" y="2445121"/>
                <a:ext cx="63012" cy="62989"/>
                <a:chOff x="7627265" y="2445121"/>
                <a:chExt cx="63012" cy="62989"/>
              </a:xfrm>
            </p:grpSpPr>
            <p:sp>
              <p:nvSpPr>
                <p:cNvPr id="368" name="Freeform 367">
                  <a:extLst>
                    <a:ext uri="{FF2B5EF4-FFF2-40B4-BE49-F238E27FC236}">
                      <a16:creationId xmlns:a16="http://schemas.microsoft.com/office/drawing/2014/main" id="{7D7478FE-1843-664C-9831-D12B4D9D34C9}"/>
                    </a:ext>
                  </a:extLst>
                </p:cNvPr>
                <p:cNvSpPr/>
                <p:nvPr/>
              </p:nvSpPr>
              <p:spPr>
                <a:xfrm>
                  <a:off x="7627265" y="2445121"/>
                  <a:ext cx="63012" cy="62989"/>
                </a:xfrm>
                <a:custGeom>
                  <a:avLst/>
                  <a:gdLst>
                    <a:gd name="connsiteX0" fmla="*/ 64519 w 63012"/>
                    <a:gd name="connsiteY0" fmla="*/ 31824 h 62989"/>
                    <a:gd name="connsiteX1" fmla="*/ 33013 w 63012"/>
                    <a:gd name="connsiteY1" fmla="*/ 63319 h 62989"/>
                    <a:gd name="connsiteX2" fmla="*/ 1506 w 63012"/>
                    <a:gd name="connsiteY2" fmla="*/ 31824 h 62989"/>
                    <a:gd name="connsiteX3" fmla="*/ 33013 w 63012"/>
                    <a:gd name="connsiteY3" fmla="*/ 330 h 62989"/>
                    <a:gd name="connsiteX4" fmla="*/ 64519 w 63012"/>
                    <a:gd name="connsiteY4" fmla="*/ 3182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19" y="31824"/>
                      </a:moveTo>
                      <a:cubicBezTo>
                        <a:pt x="64519" y="49218"/>
                        <a:pt x="50413" y="63319"/>
                        <a:pt x="33013" y="63319"/>
                      </a:cubicBezTo>
                      <a:cubicBezTo>
                        <a:pt x="15612" y="63319"/>
                        <a:pt x="1506" y="49218"/>
                        <a:pt x="1506" y="31824"/>
                      </a:cubicBezTo>
                      <a:cubicBezTo>
                        <a:pt x="1506" y="14430"/>
                        <a:pt x="15612" y="330"/>
                        <a:pt x="33013" y="330"/>
                      </a:cubicBezTo>
                      <a:cubicBezTo>
                        <a:pt x="50413" y="330"/>
                        <a:pt x="64519" y="14430"/>
                        <a:pt x="64519" y="31824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31E168E4-650D-9447-8778-5485B45F834B}"/>
                    </a:ext>
                  </a:extLst>
                </p:cNvPr>
                <p:cNvSpPr txBox="1"/>
                <p:nvPr/>
              </p:nvSpPr>
              <p:spPr>
                <a:xfrm>
                  <a:off x="7551578" y="240202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89" name="Graphic 2">
                <a:extLst>
                  <a:ext uri="{FF2B5EF4-FFF2-40B4-BE49-F238E27FC236}">
                    <a16:creationId xmlns:a16="http://schemas.microsoft.com/office/drawing/2014/main" id="{D02F215A-9DF8-E141-B3DD-81162B1C9658}"/>
                  </a:ext>
                </a:extLst>
              </p:cNvPr>
              <p:cNvGrpSpPr/>
              <p:nvPr/>
            </p:nvGrpSpPr>
            <p:grpSpPr>
              <a:xfrm>
                <a:off x="7706950" y="2494101"/>
                <a:ext cx="63012" cy="62989"/>
                <a:chOff x="7706950" y="2494101"/>
                <a:chExt cx="63012" cy="62989"/>
              </a:xfrm>
            </p:grpSpPr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D778885B-F177-2D49-958E-CA976081423E}"/>
                    </a:ext>
                  </a:extLst>
                </p:cNvPr>
                <p:cNvSpPr/>
                <p:nvPr/>
              </p:nvSpPr>
              <p:spPr>
                <a:xfrm>
                  <a:off x="7706950" y="2494101"/>
                  <a:ext cx="63012" cy="62989"/>
                </a:xfrm>
                <a:custGeom>
                  <a:avLst/>
                  <a:gdLst>
                    <a:gd name="connsiteX0" fmla="*/ 64535 w 63012"/>
                    <a:gd name="connsiteY0" fmla="*/ 31834 h 62989"/>
                    <a:gd name="connsiteX1" fmla="*/ 33028 w 63012"/>
                    <a:gd name="connsiteY1" fmla="*/ 63329 h 62989"/>
                    <a:gd name="connsiteX2" fmla="*/ 1522 w 63012"/>
                    <a:gd name="connsiteY2" fmla="*/ 31834 h 62989"/>
                    <a:gd name="connsiteX3" fmla="*/ 33028 w 63012"/>
                    <a:gd name="connsiteY3" fmla="*/ 339 h 62989"/>
                    <a:gd name="connsiteX4" fmla="*/ 64535 w 63012"/>
                    <a:gd name="connsiteY4" fmla="*/ 3183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35" y="31834"/>
                      </a:moveTo>
                      <a:cubicBezTo>
                        <a:pt x="64535" y="49228"/>
                        <a:pt x="50429" y="63329"/>
                        <a:pt x="33028" y="63329"/>
                      </a:cubicBezTo>
                      <a:cubicBezTo>
                        <a:pt x="15628" y="63329"/>
                        <a:pt x="1522" y="49228"/>
                        <a:pt x="1522" y="31834"/>
                      </a:cubicBezTo>
                      <a:cubicBezTo>
                        <a:pt x="1522" y="14440"/>
                        <a:pt x="15628" y="339"/>
                        <a:pt x="33028" y="339"/>
                      </a:cubicBezTo>
                      <a:cubicBezTo>
                        <a:pt x="50429" y="339"/>
                        <a:pt x="64535" y="14440"/>
                        <a:pt x="64535" y="31834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E83E0B31-4E19-1A4E-AF3A-1F263247D293}"/>
                    </a:ext>
                  </a:extLst>
                </p:cNvPr>
                <p:cNvSpPr txBox="1"/>
                <p:nvPr/>
              </p:nvSpPr>
              <p:spPr>
                <a:xfrm>
                  <a:off x="7631263" y="245100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909AABFA-95D7-B743-8ED4-5E60D5FBD255}"/>
                  </a:ext>
                </a:extLst>
              </p:cNvPr>
              <p:cNvGrpSpPr/>
              <p:nvPr/>
            </p:nvGrpSpPr>
            <p:grpSpPr>
              <a:xfrm>
                <a:off x="7782250" y="2547180"/>
                <a:ext cx="63012" cy="62989"/>
                <a:chOff x="7782250" y="2547180"/>
                <a:chExt cx="63012" cy="62989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8632A395-7181-0447-97AA-0AAF93016980}"/>
                    </a:ext>
                  </a:extLst>
                </p:cNvPr>
                <p:cNvSpPr/>
                <p:nvPr/>
              </p:nvSpPr>
              <p:spPr>
                <a:xfrm>
                  <a:off x="7782250" y="2547180"/>
                  <a:ext cx="63012" cy="62989"/>
                </a:xfrm>
                <a:custGeom>
                  <a:avLst/>
                  <a:gdLst>
                    <a:gd name="connsiteX0" fmla="*/ 64549 w 63012"/>
                    <a:gd name="connsiteY0" fmla="*/ 31844 h 62989"/>
                    <a:gd name="connsiteX1" fmla="*/ 33043 w 63012"/>
                    <a:gd name="connsiteY1" fmla="*/ 63339 h 62989"/>
                    <a:gd name="connsiteX2" fmla="*/ 1537 w 63012"/>
                    <a:gd name="connsiteY2" fmla="*/ 31844 h 62989"/>
                    <a:gd name="connsiteX3" fmla="*/ 33043 w 63012"/>
                    <a:gd name="connsiteY3" fmla="*/ 350 h 62989"/>
                    <a:gd name="connsiteX4" fmla="*/ 64549 w 63012"/>
                    <a:gd name="connsiteY4" fmla="*/ 3184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49" y="31844"/>
                      </a:moveTo>
                      <a:cubicBezTo>
                        <a:pt x="64549" y="49239"/>
                        <a:pt x="50444" y="63339"/>
                        <a:pt x="33043" y="63339"/>
                      </a:cubicBezTo>
                      <a:cubicBezTo>
                        <a:pt x="15643" y="63339"/>
                        <a:pt x="1537" y="49239"/>
                        <a:pt x="1537" y="31844"/>
                      </a:cubicBezTo>
                      <a:cubicBezTo>
                        <a:pt x="1537" y="14450"/>
                        <a:pt x="15643" y="350"/>
                        <a:pt x="33043" y="350"/>
                      </a:cubicBezTo>
                      <a:cubicBezTo>
                        <a:pt x="50444" y="350"/>
                        <a:pt x="64549" y="14450"/>
                        <a:pt x="64549" y="31844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20C8F3FF-6E70-2946-BF50-DD4D20EE6ECC}"/>
                    </a:ext>
                  </a:extLst>
                </p:cNvPr>
                <p:cNvSpPr txBox="1"/>
                <p:nvPr/>
              </p:nvSpPr>
              <p:spPr>
                <a:xfrm>
                  <a:off x="7709189" y="250408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016CE869-BA1A-A143-8E7B-9C04B8FDEFB5}"/>
                  </a:ext>
                </a:extLst>
              </p:cNvPr>
              <p:cNvGrpSpPr/>
              <p:nvPr/>
            </p:nvGrpSpPr>
            <p:grpSpPr>
              <a:xfrm>
                <a:off x="7853328" y="2601714"/>
                <a:ext cx="63012" cy="62989"/>
                <a:chOff x="7853328" y="2601714"/>
                <a:chExt cx="63012" cy="62989"/>
              </a:xfrm>
            </p:grpSpPr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9644B52D-A069-5D43-9BEC-B00C31E36BAF}"/>
                    </a:ext>
                  </a:extLst>
                </p:cNvPr>
                <p:cNvSpPr/>
                <p:nvPr/>
              </p:nvSpPr>
              <p:spPr>
                <a:xfrm>
                  <a:off x="7853328" y="2601714"/>
                  <a:ext cx="63012" cy="62989"/>
                </a:xfrm>
                <a:custGeom>
                  <a:avLst/>
                  <a:gdLst>
                    <a:gd name="connsiteX0" fmla="*/ 64563 w 63012"/>
                    <a:gd name="connsiteY0" fmla="*/ 31855 h 62989"/>
                    <a:gd name="connsiteX1" fmla="*/ 33057 w 63012"/>
                    <a:gd name="connsiteY1" fmla="*/ 63350 h 62989"/>
                    <a:gd name="connsiteX2" fmla="*/ 1551 w 63012"/>
                    <a:gd name="connsiteY2" fmla="*/ 31855 h 62989"/>
                    <a:gd name="connsiteX3" fmla="*/ 33057 w 63012"/>
                    <a:gd name="connsiteY3" fmla="*/ 360 h 62989"/>
                    <a:gd name="connsiteX4" fmla="*/ 64563 w 63012"/>
                    <a:gd name="connsiteY4" fmla="*/ 3185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63" y="31855"/>
                      </a:moveTo>
                      <a:cubicBezTo>
                        <a:pt x="64563" y="49249"/>
                        <a:pt x="50458" y="63350"/>
                        <a:pt x="33057" y="63350"/>
                      </a:cubicBezTo>
                      <a:cubicBezTo>
                        <a:pt x="15657" y="63350"/>
                        <a:pt x="1551" y="49249"/>
                        <a:pt x="1551" y="31855"/>
                      </a:cubicBezTo>
                      <a:cubicBezTo>
                        <a:pt x="1551" y="14461"/>
                        <a:pt x="15657" y="360"/>
                        <a:pt x="33057" y="360"/>
                      </a:cubicBezTo>
                      <a:cubicBezTo>
                        <a:pt x="50458" y="360"/>
                        <a:pt x="64563" y="14461"/>
                        <a:pt x="64563" y="31855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4E44F1A6-1ACB-C34B-AF3C-4BCF0EF4C8AC}"/>
                    </a:ext>
                  </a:extLst>
                </p:cNvPr>
                <p:cNvSpPr txBox="1"/>
                <p:nvPr/>
              </p:nvSpPr>
              <p:spPr>
                <a:xfrm>
                  <a:off x="7780267" y="255861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2" name="Graphic 2">
                <a:extLst>
                  <a:ext uri="{FF2B5EF4-FFF2-40B4-BE49-F238E27FC236}">
                    <a16:creationId xmlns:a16="http://schemas.microsoft.com/office/drawing/2014/main" id="{1EC0A6C8-9C13-A047-B4F9-433F7579FC04}"/>
                  </a:ext>
                </a:extLst>
              </p:cNvPr>
              <p:cNvGrpSpPr/>
              <p:nvPr/>
            </p:nvGrpSpPr>
            <p:grpSpPr>
              <a:xfrm>
                <a:off x="7935749" y="2616993"/>
                <a:ext cx="63012" cy="62989"/>
                <a:chOff x="7935749" y="2616993"/>
                <a:chExt cx="63012" cy="6298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EC88D0AD-67CF-C947-9F06-929DA46D42D1}"/>
                    </a:ext>
                  </a:extLst>
                </p:cNvPr>
                <p:cNvSpPr/>
                <p:nvPr/>
              </p:nvSpPr>
              <p:spPr>
                <a:xfrm>
                  <a:off x="7935749" y="2616993"/>
                  <a:ext cx="63012" cy="62989"/>
                </a:xfrm>
                <a:custGeom>
                  <a:avLst/>
                  <a:gdLst>
                    <a:gd name="connsiteX0" fmla="*/ 64580 w 63012"/>
                    <a:gd name="connsiteY0" fmla="*/ 31858 h 62989"/>
                    <a:gd name="connsiteX1" fmla="*/ 33073 w 63012"/>
                    <a:gd name="connsiteY1" fmla="*/ 63353 h 62989"/>
                    <a:gd name="connsiteX2" fmla="*/ 1567 w 63012"/>
                    <a:gd name="connsiteY2" fmla="*/ 31858 h 62989"/>
                    <a:gd name="connsiteX3" fmla="*/ 33073 w 63012"/>
                    <a:gd name="connsiteY3" fmla="*/ 363 h 62989"/>
                    <a:gd name="connsiteX4" fmla="*/ 64580 w 63012"/>
                    <a:gd name="connsiteY4" fmla="*/ 3185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80" y="31858"/>
                      </a:moveTo>
                      <a:cubicBezTo>
                        <a:pt x="64580" y="49252"/>
                        <a:pt x="50474" y="63353"/>
                        <a:pt x="33073" y="63353"/>
                      </a:cubicBezTo>
                      <a:cubicBezTo>
                        <a:pt x="15673" y="63353"/>
                        <a:pt x="1567" y="49252"/>
                        <a:pt x="1567" y="31858"/>
                      </a:cubicBezTo>
                      <a:cubicBezTo>
                        <a:pt x="1567" y="14464"/>
                        <a:pt x="15673" y="363"/>
                        <a:pt x="33073" y="363"/>
                      </a:cubicBezTo>
                      <a:cubicBezTo>
                        <a:pt x="50474" y="363"/>
                        <a:pt x="64580" y="14464"/>
                        <a:pt x="64580" y="31858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787532B8-BE1C-0747-BD3A-07BA71D90D74}"/>
                    </a:ext>
                  </a:extLst>
                </p:cNvPr>
                <p:cNvSpPr txBox="1"/>
                <p:nvPr/>
              </p:nvSpPr>
              <p:spPr>
                <a:xfrm>
                  <a:off x="7862687" y="2573898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3" name="Graphic 2">
                <a:extLst>
                  <a:ext uri="{FF2B5EF4-FFF2-40B4-BE49-F238E27FC236}">
                    <a16:creationId xmlns:a16="http://schemas.microsoft.com/office/drawing/2014/main" id="{84FB8CD7-3C83-714D-9D46-18447C6B0C4A}"/>
                  </a:ext>
                </a:extLst>
              </p:cNvPr>
              <p:cNvGrpSpPr/>
              <p:nvPr/>
            </p:nvGrpSpPr>
            <p:grpSpPr>
              <a:xfrm>
                <a:off x="7962098" y="2690556"/>
                <a:ext cx="63012" cy="62989"/>
                <a:chOff x="7962098" y="2690556"/>
                <a:chExt cx="63012" cy="62989"/>
              </a:xfrm>
            </p:grpSpPr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80E77D56-20A7-E34C-84F3-3B8C7B268E2E}"/>
                    </a:ext>
                  </a:extLst>
                </p:cNvPr>
                <p:cNvSpPr/>
                <p:nvPr/>
              </p:nvSpPr>
              <p:spPr>
                <a:xfrm>
                  <a:off x="7962098" y="2690556"/>
                  <a:ext cx="63012" cy="62989"/>
                </a:xfrm>
                <a:custGeom>
                  <a:avLst/>
                  <a:gdLst>
                    <a:gd name="connsiteX0" fmla="*/ 64585 w 63012"/>
                    <a:gd name="connsiteY0" fmla="*/ 31873 h 62989"/>
                    <a:gd name="connsiteX1" fmla="*/ 33079 w 63012"/>
                    <a:gd name="connsiteY1" fmla="*/ 63367 h 62989"/>
                    <a:gd name="connsiteX2" fmla="*/ 1572 w 63012"/>
                    <a:gd name="connsiteY2" fmla="*/ 31873 h 62989"/>
                    <a:gd name="connsiteX3" fmla="*/ 33079 w 63012"/>
                    <a:gd name="connsiteY3" fmla="*/ 378 h 62989"/>
                    <a:gd name="connsiteX4" fmla="*/ 64585 w 63012"/>
                    <a:gd name="connsiteY4" fmla="*/ 3187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85" y="31873"/>
                      </a:moveTo>
                      <a:cubicBezTo>
                        <a:pt x="64585" y="49267"/>
                        <a:pt x="50479" y="63367"/>
                        <a:pt x="33079" y="63367"/>
                      </a:cubicBezTo>
                      <a:cubicBezTo>
                        <a:pt x="15678" y="63367"/>
                        <a:pt x="1572" y="49267"/>
                        <a:pt x="1572" y="31873"/>
                      </a:cubicBezTo>
                      <a:cubicBezTo>
                        <a:pt x="1572" y="14479"/>
                        <a:pt x="15678" y="378"/>
                        <a:pt x="33079" y="378"/>
                      </a:cubicBezTo>
                      <a:cubicBezTo>
                        <a:pt x="50479" y="378"/>
                        <a:pt x="64585" y="14479"/>
                        <a:pt x="64585" y="31873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3B9AA9D6-8624-C749-A75C-1809E839F879}"/>
                    </a:ext>
                  </a:extLst>
                </p:cNvPr>
                <p:cNvSpPr txBox="1"/>
                <p:nvPr/>
              </p:nvSpPr>
              <p:spPr>
                <a:xfrm>
                  <a:off x="7889037" y="264746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4" name="Graphic 2">
                <a:extLst>
                  <a:ext uri="{FF2B5EF4-FFF2-40B4-BE49-F238E27FC236}">
                    <a16:creationId xmlns:a16="http://schemas.microsoft.com/office/drawing/2014/main" id="{D9CB1097-AA77-264F-96AA-C674277007F9}"/>
                  </a:ext>
                </a:extLst>
              </p:cNvPr>
              <p:cNvGrpSpPr/>
              <p:nvPr/>
            </p:nvGrpSpPr>
            <p:grpSpPr>
              <a:xfrm>
                <a:off x="7912313" y="2751243"/>
                <a:ext cx="63012" cy="62989"/>
                <a:chOff x="7912313" y="2751243"/>
                <a:chExt cx="63012" cy="62989"/>
              </a:xfrm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BFDCC850-0A17-E445-9C47-FA80A482DC24}"/>
                    </a:ext>
                  </a:extLst>
                </p:cNvPr>
                <p:cNvSpPr/>
                <p:nvPr/>
              </p:nvSpPr>
              <p:spPr>
                <a:xfrm>
                  <a:off x="7912313" y="2751243"/>
                  <a:ext cx="63012" cy="62989"/>
                </a:xfrm>
                <a:custGeom>
                  <a:avLst/>
                  <a:gdLst>
                    <a:gd name="connsiteX0" fmla="*/ 64575 w 63012"/>
                    <a:gd name="connsiteY0" fmla="*/ 31885 h 62989"/>
                    <a:gd name="connsiteX1" fmla="*/ 33069 w 63012"/>
                    <a:gd name="connsiteY1" fmla="*/ 63379 h 62989"/>
                    <a:gd name="connsiteX2" fmla="*/ 1562 w 63012"/>
                    <a:gd name="connsiteY2" fmla="*/ 31885 h 62989"/>
                    <a:gd name="connsiteX3" fmla="*/ 33069 w 63012"/>
                    <a:gd name="connsiteY3" fmla="*/ 390 h 62989"/>
                    <a:gd name="connsiteX4" fmla="*/ 64575 w 63012"/>
                    <a:gd name="connsiteY4" fmla="*/ 3188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75" y="31885"/>
                      </a:moveTo>
                      <a:cubicBezTo>
                        <a:pt x="64575" y="49279"/>
                        <a:pt x="50469" y="63379"/>
                        <a:pt x="33069" y="63379"/>
                      </a:cubicBezTo>
                      <a:cubicBezTo>
                        <a:pt x="15668" y="63379"/>
                        <a:pt x="1562" y="49279"/>
                        <a:pt x="1562" y="31885"/>
                      </a:cubicBezTo>
                      <a:cubicBezTo>
                        <a:pt x="1562" y="14491"/>
                        <a:pt x="15668" y="390"/>
                        <a:pt x="33069" y="390"/>
                      </a:cubicBezTo>
                      <a:cubicBezTo>
                        <a:pt x="50469" y="390"/>
                        <a:pt x="64575" y="14491"/>
                        <a:pt x="64575" y="31885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8CD3F3C6-B2A8-1046-898D-0420D2B0B4F3}"/>
                    </a:ext>
                  </a:extLst>
                </p:cNvPr>
                <p:cNvSpPr txBox="1"/>
                <p:nvPr/>
              </p:nvSpPr>
              <p:spPr>
                <a:xfrm>
                  <a:off x="7839252" y="270814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95" name="Graphic 2">
                <a:extLst>
                  <a:ext uri="{FF2B5EF4-FFF2-40B4-BE49-F238E27FC236}">
                    <a16:creationId xmlns:a16="http://schemas.microsoft.com/office/drawing/2014/main" id="{A11850E3-18C6-3242-B4C5-0025F187BE5D}"/>
                  </a:ext>
                </a:extLst>
              </p:cNvPr>
              <p:cNvGrpSpPr/>
              <p:nvPr/>
            </p:nvGrpSpPr>
            <p:grpSpPr>
              <a:xfrm>
                <a:off x="7834524" y="2739940"/>
                <a:ext cx="63012" cy="62989"/>
                <a:chOff x="7834524" y="2739940"/>
                <a:chExt cx="63012" cy="62989"/>
              </a:xfrm>
            </p:grpSpPr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5F04933D-A0F3-C647-8875-2D82D46C0650}"/>
                    </a:ext>
                  </a:extLst>
                </p:cNvPr>
                <p:cNvSpPr/>
                <p:nvPr/>
              </p:nvSpPr>
              <p:spPr>
                <a:xfrm>
                  <a:off x="7834524" y="2739940"/>
                  <a:ext cx="63012" cy="62989"/>
                </a:xfrm>
                <a:custGeom>
                  <a:avLst/>
                  <a:gdLst>
                    <a:gd name="connsiteX0" fmla="*/ 64560 w 63012"/>
                    <a:gd name="connsiteY0" fmla="*/ 31882 h 62989"/>
                    <a:gd name="connsiteX1" fmla="*/ 33053 w 63012"/>
                    <a:gd name="connsiteY1" fmla="*/ 63377 h 62989"/>
                    <a:gd name="connsiteX2" fmla="*/ 1547 w 63012"/>
                    <a:gd name="connsiteY2" fmla="*/ 31882 h 62989"/>
                    <a:gd name="connsiteX3" fmla="*/ 33053 w 63012"/>
                    <a:gd name="connsiteY3" fmla="*/ 388 h 62989"/>
                    <a:gd name="connsiteX4" fmla="*/ 64560 w 63012"/>
                    <a:gd name="connsiteY4" fmla="*/ 3188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60" y="31882"/>
                      </a:moveTo>
                      <a:cubicBezTo>
                        <a:pt x="64560" y="49276"/>
                        <a:pt x="50454" y="63377"/>
                        <a:pt x="33053" y="63377"/>
                      </a:cubicBezTo>
                      <a:cubicBezTo>
                        <a:pt x="15653" y="63377"/>
                        <a:pt x="1547" y="49276"/>
                        <a:pt x="1547" y="31882"/>
                      </a:cubicBezTo>
                      <a:cubicBezTo>
                        <a:pt x="1547" y="14488"/>
                        <a:pt x="15653" y="388"/>
                        <a:pt x="33053" y="388"/>
                      </a:cubicBezTo>
                      <a:cubicBezTo>
                        <a:pt x="50454" y="388"/>
                        <a:pt x="64560" y="14488"/>
                        <a:pt x="64560" y="31882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886B9219-DB5B-C843-AF92-D08390D3A126}"/>
                    </a:ext>
                  </a:extLst>
                </p:cNvPr>
                <p:cNvSpPr txBox="1"/>
                <p:nvPr/>
              </p:nvSpPr>
              <p:spPr>
                <a:xfrm>
                  <a:off x="7758837" y="269684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D330BE05-674B-1D40-B810-320D8253BE80}"/>
                  </a:ext>
                </a:extLst>
              </p:cNvPr>
              <p:cNvGrpSpPr/>
              <p:nvPr/>
            </p:nvGrpSpPr>
            <p:grpSpPr>
              <a:xfrm>
                <a:off x="7804304" y="2662046"/>
                <a:ext cx="63012" cy="62989"/>
                <a:chOff x="7804304" y="2662046"/>
                <a:chExt cx="63012" cy="6298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E62EE9B8-7BCF-4F4F-B9EC-3D3EA87DFE00}"/>
                    </a:ext>
                  </a:extLst>
                </p:cNvPr>
                <p:cNvSpPr/>
                <p:nvPr/>
              </p:nvSpPr>
              <p:spPr>
                <a:xfrm>
                  <a:off x="7804304" y="2662046"/>
                  <a:ext cx="63012" cy="62989"/>
                </a:xfrm>
                <a:custGeom>
                  <a:avLst/>
                  <a:gdLst>
                    <a:gd name="connsiteX0" fmla="*/ 64554 w 63012"/>
                    <a:gd name="connsiteY0" fmla="*/ 31867 h 62989"/>
                    <a:gd name="connsiteX1" fmla="*/ 33048 w 63012"/>
                    <a:gd name="connsiteY1" fmla="*/ 63362 h 62989"/>
                    <a:gd name="connsiteX2" fmla="*/ 1541 w 63012"/>
                    <a:gd name="connsiteY2" fmla="*/ 31867 h 62989"/>
                    <a:gd name="connsiteX3" fmla="*/ 33048 w 63012"/>
                    <a:gd name="connsiteY3" fmla="*/ 372 h 62989"/>
                    <a:gd name="connsiteX4" fmla="*/ 64554 w 63012"/>
                    <a:gd name="connsiteY4" fmla="*/ 3186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54" y="31867"/>
                      </a:moveTo>
                      <a:cubicBezTo>
                        <a:pt x="64554" y="49261"/>
                        <a:pt x="50448" y="63362"/>
                        <a:pt x="33048" y="63362"/>
                      </a:cubicBezTo>
                      <a:cubicBezTo>
                        <a:pt x="15647" y="63362"/>
                        <a:pt x="1541" y="49261"/>
                        <a:pt x="1541" y="31867"/>
                      </a:cubicBezTo>
                      <a:cubicBezTo>
                        <a:pt x="1541" y="14473"/>
                        <a:pt x="15647" y="372"/>
                        <a:pt x="33048" y="372"/>
                      </a:cubicBezTo>
                      <a:cubicBezTo>
                        <a:pt x="50448" y="372"/>
                        <a:pt x="64554" y="14473"/>
                        <a:pt x="64554" y="3186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D08787BD-3398-8441-9E51-B2D88A649D41}"/>
                    </a:ext>
                  </a:extLst>
                </p:cNvPr>
                <p:cNvSpPr txBox="1"/>
                <p:nvPr/>
              </p:nvSpPr>
              <p:spPr>
                <a:xfrm>
                  <a:off x="7728617" y="261895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97" name="Graphic 2">
                <a:extLst>
                  <a:ext uri="{FF2B5EF4-FFF2-40B4-BE49-F238E27FC236}">
                    <a16:creationId xmlns:a16="http://schemas.microsoft.com/office/drawing/2014/main" id="{ABAFE5E5-D1C9-2143-9A5E-8A2C13B57721}"/>
                  </a:ext>
                </a:extLst>
              </p:cNvPr>
              <p:cNvGrpSpPr/>
              <p:nvPr/>
            </p:nvGrpSpPr>
            <p:grpSpPr>
              <a:xfrm>
                <a:off x="7737306" y="2607295"/>
                <a:ext cx="63012" cy="62989"/>
                <a:chOff x="7737306" y="2607295"/>
                <a:chExt cx="63012" cy="62989"/>
              </a:xfrm>
            </p:grpSpPr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E96E7470-45A9-D54A-97B0-76238B7557D9}"/>
                    </a:ext>
                  </a:extLst>
                </p:cNvPr>
                <p:cNvSpPr/>
                <p:nvPr/>
              </p:nvSpPr>
              <p:spPr>
                <a:xfrm>
                  <a:off x="7737306" y="2607295"/>
                  <a:ext cx="63012" cy="62989"/>
                </a:xfrm>
                <a:custGeom>
                  <a:avLst/>
                  <a:gdLst>
                    <a:gd name="connsiteX0" fmla="*/ 64541 w 63012"/>
                    <a:gd name="connsiteY0" fmla="*/ 31856 h 62989"/>
                    <a:gd name="connsiteX1" fmla="*/ 33034 w 63012"/>
                    <a:gd name="connsiteY1" fmla="*/ 63351 h 62989"/>
                    <a:gd name="connsiteX2" fmla="*/ 1528 w 63012"/>
                    <a:gd name="connsiteY2" fmla="*/ 31856 h 62989"/>
                    <a:gd name="connsiteX3" fmla="*/ 33034 w 63012"/>
                    <a:gd name="connsiteY3" fmla="*/ 362 h 62989"/>
                    <a:gd name="connsiteX4" fmla="*/ 64541 w 63012"/>
                    <a:gd name="connsiteY4" fmla="*/ 3185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41" y="31856"/>
                      </a:moveTo>
                      <a:cubicBezTo>
                        <a:pt x="64541" y="49250"/>
                        <a:pt x="50435" y="63351"/>
                        <a:pt x="33034" y="63351"/>
                      </a:cubicBezTo>
                      <a:cubicBezTo>
                        <a:pt x="15634" y="63351"/>
                        <a:pt x="1528" y="49250"/>
                        <a:pt x="1528" y="31856"/>
                      </a:cubicBezTo>
                      <a:cubicBezTo>
                        <a:pt x="1528" y="14462"/>
                        <a:pt x="15634" y="362"/>
                        <a:pt x="33034" y="362"/>
                      </a:cubicBezTo>
                      <a:cubicBezTo>
                        <a:pt x="50435" y="362"/>
                        <a:pt x="64541" y="14462"/>
                        <a:pt x="64541" y="3185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AC59D0AA-513E-6144-B92B-9973235D2B4A}"/>
                    </a:ext>
                  </a:extLst>
                </p:cNvPr>
                <p:cNvSpPr txBox="1"/>
                <p:nvPr/>
              </p:nvSpPr>
              <p:spPr>
                <a:xfrm>
                  <a:off x="7661619" y="256420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98" name="Graphic 2">
                <a:extLst>
                  <a:ext uri="{FF2B5EF4-FFF2-40B4-BE49-F238E27FC236}">
                    <a16:creationId xmlns:a16="http://schemas.microsoft.com/office/drawing/2014/main" id="{9FD78E8D-6E6D-614C-B291-F50040AC0C47}"/>
                  </a:ext>
                </a:extLst>
              </p:cNvPr>
              <p:cNvGrpSpPr/>
              <p:nvPr/>
            </p:nvGrpSpPr>
            <p:grpSpPr>
              <a:xfrm>
                <a:off x="7666758" y="2557396"/>
                <a:ext cx="63012" cy="62989"/>
                <a:chOff x="7666758" y="2557396"/>
                <a:chExt cx="63012" cy="62989"/>
              </a:xfrm>
            </p:grpSpPr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D77D03C5-9F56-4743-977F-31A65E66C63F}"/>
                    </a:ext>
                  </a:extLst>
                </p:cNvPr>
                <p:cNvSpPr/>
                <p:nvPr/>
              </p:nvSpPr>
              <p:spPr>
                <a:xfrm>
                  <a:off x="7666758" y="2557396"/>
                  <a:ext cx="63012" cy="62989"/>
                </a:xfrm>
                <a:custGeom>
                  <a:avLst/>
                  <a:gdLst>
                    <a:gd name="connsiteX0" fmla="*/ 64527 w 63012"/>
                    <a:gd name="connsiteY0" fmla="*/ 31846 h 62989"/>
                    <a:gd name="connsiteX1" fmla="*/ 33020 w 63012"/>
                    <a:gd name="connsiteY1" fmla="*/ 63341 h 62989"/>
                    <a:gd name="connsiteX2" fmla="*/ 1514 w 63012"/>
                    <a:gd name="connsiteY2" fmla="*/ 31846 h 62989"/>
                    <a:gd name="connsiteX3" fmla="*/ 33020 w 63012"/>
                    <a:gd name="connsiteY3" fmla="*/ 352 h 62989"/>
                    <a:gd name="connsiteX4" fmla="*/ 64527 w 63012"/>
                    <a:gd name="connsiteY4" fmla="*/ 3184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27" y="31846"/>
                      </a:moveTo>
                      <a:cubicBezTo>
                        <a:pt x="64527" y="49241"/>
                        <a:pt x="50421" y="63341"/>
                        <a:pt x="33020" y="63341"/>
                      </a:cubicBezTo>
                      <a:cubicBezTo>
                        <a:pt x="15620" y="63341"/>
                        <a:pt x="1514" y="49241"/>
                        <a:pt x="1514" y="31846"/>
                      </a:cubicBezTo>
                      <a:cubicBezTo>
                        <a:pt x="1514" y="14452"/>
                        <a:pt x="15620" y="352"/>
                        <a:pt x="33020" y="352"/>
                      </a:cubicBezTo>
                      <a:cubicBezTo>
                        <a:pt x="50421" y="352"/>
                        <a:pt x="64527" y="14452"/>
                        <a:pt x="64527" y="3184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32C73995-E263-3044-9229-BC029051D767}"/>
                    </a:ext>
                  </a:extLst>
                </p:cNvPr>
                <p:cNvSpPr txBox="1"/>
                <p:nvPr/>
              </p:nvSpPr>
              <p:spPr>
                <a:xfrm>
                  <a:off x="7593697" y="251430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99" name="Graphic 2">
                <a:extLst>
                  <a:ext uri="{FF2B5EF4-FFF2-40B4-BE49-F238E27FC236}">
                    <a16:creationId xmlns:a16="http://schemas.microsoft.com/office/drawing/2014/main" id="{542913E1-08A5-2D40-BBBC-3B1A499E3ECF}"/>
                  </a:ext>
                </a:extLst>
              </p:cNvPr>
              <p:cNvGrpSpPr/>
              <p:nvPr/>
            </p:nvGrpSpPr>
            <p:grpSpPr>
              <a:xfrm>
                <a:off x="7593790" y="2524157"/>
                <a:ext cx="63012" cy="62989"/>
                <a:chOff x="7593790" y="2524157"/>
                <a:chExt cx="63012" cy="62989"/>
              </a:xfrm>
            </p:grpSpPr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89EA21B9-275F-774B-A0D0-D2BA5757B24D}"/>
                    </a:ext>
                  </a:extLst>
                </p:cNvPr>
                <p:cNvSpPr/>
                <p:nvPr/>
              </p:nvSpPr>
              <p:spPr>
                <a:xfrm>
                  <a:off x="7593790" y="2524157"/>
                  <a:ext cx="63012" cy="62989"/>
                </a:xfrm>
                <a:custGeom>
                  <a:avLst/>
                  <a:gdLst>
                    <a:gd name="connsiteX0" fmla="*/ 64512 w 63012"/>
                    <a:gd name="connsiteY0" fmla="*/ 31840 h 62989"/>
                    <a:gd name="connsiteX1" fmla="*/ 33006 w 63012"/>
                    <a:gd name="connsiteY1" fmla="*/ 63335 h 62989"/>
                    <a:gd name="connsiteX2" fmla="*/ 1500 w 63012"/>
                    <a:gd name="connsiteY2" fmla="*/ 31840 h 62989"/>
                    <a:gd name="connsiteX3" fmla="*/ 33006 w 63012"/>
                    <a:gd name="connsiteY3" fmla="*/ 345 h 62989"/>
                    <a:gd name="connsiteX4" fmla="*/ 64512 w 63012"/>
                    <a:gd name="connsiteY4" fmla="*/ 3184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512" y="31840"/>
                      </a:moveTo>
                      <a:cubicBezTo>
                        <a:pt x="64512" y="49234"/>
                        <a:pt x="50407" y="63335"/>
                        <a:pt x="33006" y="63335"/>
                      </a:cubicBezTo>
                      <a:cubicBezTo>
                        <a:pt x="15606" y="63335"/>
                        <a:pt x="1500" y="49234"/>
                        <a:pt x="1500" y="31840"/>
                      </a:cubicBezTo>
                      <a:cubicBezTo>
                        <a:pt x="1500" y="14446"/>
                        <a:pt x="15606" y="345"/>
                        <a:pt x="33006" y="345"/>
                      </a:cubicBezTo>
                      <a:cubicBezTo>
                        <a:pt x="50407" y="345"/>
                        <a:pt x="64512" y="14446"/>
                        <a:pt x="64512" y="3184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B9678A84-6334-CA40-9473-477CCCD18722}"/>
                    </a:ext>
                  </a:extLst>
                </p:cNvPr>
                <p:cNvSpPr txBox="1"/>
                <p:nvPr/>
              </p:nvSpPr>
              <p:spPr>
                <a:xfrm>
                  <a:off x="7520728" y="248106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00" name="Graphic 2">
                <a:extLst>
                  <a:ext uri="{FF2B5EF4-FFF2-40B4-BE49-F238E27FC236}">
                    <a16:creationId xmlns:a16="http://schemas.microsoft.com/office/drawing/2014/main" id="{8E9B7A78-8C9F-4F43-A3F9-31A794F8CFFA}"/>
                  </a:ext>
                </a:extLst>
              </p:cNvPr>
              <p:cNvGrpSpPr/>
              <p:nvPr/>
            </p:nvGrpSpPr>
            <p:grpSpPr>
              <a:xfrm>
                <a:off x="7520700" y="2628219"/>
                <a:ext cx="63012" cy="62989"/>
                <a:chOff x="7520700" y="2628219"/>
                <a:chExt cx="63012" cy="6298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62F9629D-68A4-6C48-8227-AF3F5B7DC9E1}"/>
                    </a:ext>
                  </a:extLst>
                </p:cNvPr>
                <p:cNvSpPr/>
                <p:nvPr/>
              </p:nvSpPr>
              <p:spPr>
                <a:xfrm>
                  <a:off x="7520700" y="2628219"/>
                  <a:ext cx="63012" cy="62989"/>
                </a:xfrm>
                <a:custGeom>
                  <a:avLst/>
                  <a:gdLst>
                    <a:gd name="connsiteX0" fmla="*/ 64498 w 63012"/>
                    <a:gd name="connsiteY0" fmla="*/ 31860 h 62989"/>
                    <a:gd name="connsiteX1" fmla="*/ 32992 w 63012"/>
                    <a:gd name="connsiteY1" fmla="*/ 63355 h 62989"/>
                    <a:gd name="connsiteX2" fmla="*/ 1485 w 63012"/>
                    <a:gd name="connsiteY2" fmla="*/ 31860 h 62989"/>
                    <a:gd name="connsiteX3" fmla="*/ 32992 w 63012"/>
                    <a:gd name="connsiteY3" fmla="*/ 366 h 62989"/>
                    <a:gd name="connsiteX4" fmla="*/ 64498 w 63012"/>
                    <a:gd name="connsiteY4" fmla="*/ 3186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98" y="31860"/>
                      </a:moveTo>
                      <a:cubicBezTo>
                        <a:pt x="64498" y="49254"/>
                        <a:pt x="50392" y="63355"/>
                        <a:pt x="32992" y="63355"/>
                      </a:cubicBezTo>
                      <a:cubicBezTo>
                        <a:pt x="15591" y="63355"/>
                        <a:pt x="1485" y="49254"/>
                        <a:pt x="1485" y="31860"/>
                      </a:cubicBezTo>
                      <a:cubicBezTo>
                        <a:pt x="1485" y="14466"/>
                        <a:pt x="15591" y="366"/>
                        <a:pt x="32992" y="366"/>
                      </a:cubicBezTo>
                      <a:cubicBezTo>
                        <a:pt x="50392" y="366"/>
                        <a:pt x="64498" y="14466"/>
                        <a:pt x="64498" y="3186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D5392F0E-640D-7744-B1FF-401D6CF5A252}"/>
                    </a:ext>
                  </a:extLst>
                </p:cNvPr>
                <p:cNvSpPr txBox="1"/>
                <p:nvPr/>
              </p:nvSpPr>
              <p:spPr>
                <a:xfrm>
                  <a:off x="7447639" y="258512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01" name="Graphic 2">
                <a:extLst>
                  <a:ext uri="{FF2B5EF4-FFF2-40B4-BE49-F238E27FC236}">
                    <a16:creationId xmlns:a16="http://schemas.microsoft.com/office/drawing/2014/main" id="{1A89E4F9-2C33-E14C-A3AD-57487AE3CDD3}"/>
                  </a:ext>
                </a:extLst>
              </p:cNvPr>
              <p:cNvGrpSpPr/>
              <p:nvPr/>
            </p:nvGrpSpPr>
            <p:grpSpPr>
              <a:xfrm>
                <a:off x="7449722" y="2741442"/>
                <a:ext cx="63012" cy="62989"/>
                <a:chOff x="7449722" y="2741442"/>
                <a:chExt cx="63012" cy="62989"/>
              </a:xfrm>
            </p:grpSpPr>
            <p:sp>
              <p:nvSpPr>
                <p:cNvPr id="342" name="Freeform 341">
                  <a:extLst>
                    <a:ext uri="{FF2B5EF4-FFF2-40B4-BE49-F238E27FC236}">
                      <a16:creationId xmlns:a16="http://schemas.microsoft.com/office/drawing/2014/main" id="{A6181C4D-023E-854D-8419-48A6F58A50FE}"/>
                    </a:ext>
                  </a:extLst>
                </p:cNvPr>
                <p:cNvSpPr/>
                <p:nvPr/>
              </p:nvSpPr>
              <p:spPr>
                <a:xfrm>
                  <a:off x="7449722" y="2741442"/>
                  <a:ext cx="63012" cy="62989"/>
                </a:xfrm>
                <a:custGeom>
                  <a:avLst/>
                  <a:gdLst>
                    <a:gd name="connsiteX0" fmla="*/ 64484 w 63012"/>
                    <a:gd name="connsiteY0" fmla="*/ 31883 h 62989"/>
                    <a:gd name="connsiteX1" fmla="*/ 32978 w 63012"/>
                    <a:gd name="connsiteY1" fmla="*/ 63377 h 62989"/>
                    <a:gd name="connsiteX2" fmla="*/ 1471 w 63012"/>
                    <a:gd name="connsiteY2" fmla="*/ 31883 h 62989"/>
                    <a:gd name="connsiteX3" fmla="*/ 32978 w 63012"/>
                    <a:gd name="connsiteY3" fmla="*/ 388 h 62989"/>
                    <a:gd name="connsiteX4" fmla="*/ 64484 w 63012"/>
                    <a:gd name="connsiteY4" fmla="*/ 3188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84" y="31883"/>
                      </a:moveTo>
                      <a:cubicBezTo>
                        <a:pt x="64484" y="49277"/>
                        <a:pt x="50378" y="63377"/>
                        <a:pt x="32978" y="63377"/>
                      </a:cubicBezTo>
                      <a:cubicBezTo>
                        <a:pt x="15577" y="63377"/>
                        <a:pt x="1471" y="49277"/>
                        <a:pt x="1471" y="31883"/>
                      </a:cubicBezTo>
                      <a:cubicBezTo>
                        <a:pt x="1471" y="14489"/>
                        <a:pt x="15577" y="388"/>
                        <a:pt x="32978" y="388"/>
                      </a:cubicBezTo>
                      <a:cubicBezTo>
                        <a:pt x="50378" y="388"/>
                        <a:pt x="64484" y="14489"/>
                        <a:pt x="64484" y="3188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4AF77F2-3E3F-DA4C-A406-3BC86B90A3B8}"/>
                    </a:ext>
                  </a:extLst>
                </p:cNvPr>
                <p:cNvSpPr txBox="1"/>
                <p:nvPr/>
              </p:nvSpPr>
              <p:spPr>
                <a:xfrm>
                  <a:off x="7376661" y="269834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02" name="Graphic 2">
                <a:extLst>
                  <a:ext uri="{FF2B5EF4-FFF2-40B4-BE49-F238E27FC236}">
                    <a16:creationId xmlns:a16="http://schemas.microsoft.com/office/drawing/2014/main" id="{9C5BB698-1337-5248-AE93-BEDC90869385}"/>
                  </a:ext>
                </a:extLst>
              </p:cNvPr>
              <p:cNvGrpSpPr/>
              <p:nvPr/>
            </p:nvGrpSpPr>
            <p:grpSpPr>
              <a:xfrm>
                <a:off x="7390805" y="2850405"/>
                <a:ext cx="63012" cy="62989"/>
                <a:chOff x="7390805" y="2850405"/>
                <a:chExt cx="63012" cy="62989"/>
              </a:xfrm>
            </p:grpSpPr>
            <p:sp>
              <p:nvSpPr>
                <p:cNvPr id="340" name="Freeform 339">
                  <a:extLst>
                    <a:ext uri="{FF2B5EF4-FFF2-40B4-BE49-F238E27FC236}">
                      <a16:creationId xmlns:a16="http://schemas.microsoft.com/office/drawing/2014/main" id="{0858A41B-6D9B-0E47-B161-25052EC66322}"/>
                    </a:ext>
                  </a:extLst>
                </p:cNvPr>
                <p:cNvSpPr/>
                <p:nvPr/>
              </p:nvSpPr>
              <p:spPr>
                <a:xfrm>
                  <a:off x="7390805" y="2850405"/>
                  <a:ext cx="63012" cy="62989"/>
                </a:xfrm>
                <a:custGeom>
                  <a:avLst/>
                  <a:gdLst>
                    <a:gd name="connsiteX0" fmla="*/ 64472 w 63012"/>
                    <a:gd name="connsiteY0" fmla="*/ 31904 h 62989"/>
                    <a:gd name="connsiteX1" fmla="*/ 32966 w 63012"/>
                    <a:gd name="connsiteY1" fmla="*/ 63399 h 62989"/>
                    <a:gd name="connsiteX2" fmla="*/ 1460 w 63012"/>
                    <a:gd name="connsiteY2" fmla="*/ 31904 h 62989"/>
                    <a:gd name="connsiteX3" fmla="*/ 32966 w 63012"/>
                    <a:gd name="connsiteY3" fmla="*/ 409 h 62989"/>
                    <a:gd name="connsiteX4" fmla="*/ 64472 w 63012"/>
                    <a:gd name="connsiteY4" fmla="*/ 3190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72" y="31904"/>
                      </a:moveTo>
                      <a:cubicBezTo>
                        <a:pt x="64472" y="49298"/>
                        <a:pt x="50367" y="63399"/>
                        <a:pt x="32966" y="63399"/>
                      </a:cubicBezTo>
                      <a:cubicBezTo>
                        <a:pt x="15566" y="63399"/>
                        <a:pt x="1460" y="49298"/>
                        <a:pt x="1460" y="31904"/>
                      </a:cubicBezTo>
                      <a:cubicBezTo>
                        <a:pt x="1460" y="14510"/>
                        <a:pt x="15566" y="409"/>
                        <a:pt x="32966" y="409"/>
                      </a:cubicBezTo>
                      <a:cubicBezTo>
                        <a:pt x="50367" y="409"/>
                        <a:pt x="64472" y="14510"/>
                        <a:pt x="64472" y="3190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F9F7AB00-2098-1A4E-958A-7D60ADEA512E}"/>
                    </a:ext>
                  </a:extLst>
                </p:cNvPr>
                <p:cNvSpPr txBox="1"/>
                <p:nvPr/>
              </p:nvSpPr>
              <p:spPr>
                <a:xfrm>
                  <a:off x="7315118" y="280731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03" name="Graphic 2">
                <a:extLst>
                  <a:ext uri="{FF2B5EF4-FFF2-40B4-BE49-F238E27FC236}">
                    <a16:creationId xmlns:a16="http://schemas.microsoft.com/office/drawing/2014/main" id="{A4895AF2-8A43-874F-B446-36129DF8D023}"/>
                  </a:ext>
                </a:extLst>
              </p:cNvPr>
              <p:cNvGrpSpPr/>
              <p:nvPr/>
            </p:nvGrpSpPr>
            <p:grpSpPr>
              <a:xfrm>
                <a:off x="7332293" y="2961623"/>
                <a:ext cx="63012" cy="62989"/>
                <a:chOff x="7332293" y="2961623"/>
                <a:chExt cx="63012" cy="62989"/>
              </a:xfrm>
            </p:grpSpPr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CBF565E8-28A2-4945-9722-CDC2C30E2786}"/>
                    </a:ext>
                  </a:extLst>
                </p:cNvPr>
                <p:cNvSpPr/>
                <p:nvPr/>
              </p:nvSpPr>
              <p:spPr>
                <a:xfrm>
                  <a:off x="7332293" y="2961623"/>
                  <a:ext cx="63012" cy="62989"/>
                </a:xfrm>
                <a:custGeom>
                  <a:avLst/>
                  <a:gdLst>
                    <a:gd name="connsiteX0" fmla="*/ 64461 w 63012"/>
                    <a:gd name="connsiteY0" fmla="*/ 31926 h 62989"/>
                    <a:gd name="connsiteX1" fmla="*/ 32955 w 63012"/>
                    <a:gd name="connsiteY1" fmla="*/ 63421 h 62989"/>
                    <a:gd name="connsiteX2" fmla="*/ 1448 w 63012"/>
                    <a:gd name="connsiteY2" fmla="*/ 31926 h 62989"/>
                    <a:gd name="connsiteX3" fmla="*/ 32955 w 63012"/>
                    <a:gd name="connsiteY3" fmla="*/ 431 h 62989"/>
                    <a:gd name="connsiteX4" fmla="*/ 64461 w 63012"/>
                    <a:gd name="connsiteY4" fmla="*/ 3192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61" y="31926"/>
                      </a:moveTo>
                      <a:cubicBezTo>
                        <a:pt x="64461" y="49320"/>
                        <a:pt x="50355" y="63421"/>
                        <a:pt x="32955" y="63421"/>
                      </a:cubicBezTo>
                      <a:cubicBezTo>
                        <a:pt x="15554" y="63421"/>
                        <a:pt x="1448" y="49320"/>
                        <a:pt x="1448" y="31926"/>
                      </a:cubicBezTo>
                      <a:cubicBezTo>
                        <a:pt x="1448" y="14532"/>
                        <a:pt x="15554" y="431"/>
                        <a:pt x="32955" y="431"/>
                      </a:cubicBezTo>
                      <a:cubicBezTo>
                        <a:pt x="50355" y="431"/>
                        <a:pt x="64461" y="14532"/>
                        <a:pt x="64461" y="3192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35904ABC-2480-9E42-8E86-BCA9D0DBD483}"/>
                    </a:ext>
                  </a:extLst>
                </p:cNvPr>
                <p:cNvSpPr txBox="1"/>
                <p:nvPr/>
              </p:nvSpPr>
              <p:spPr>
                <a:xfrm>
                  <a:off x="7259231" y="291852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04" name="Graphic 2">
                <a:extLst>
                  <a:ext uri="{FF2B5EF4-FFF2-40B4-BE49-F238E27FC236}">
                    <a16:creationId xmlns:a16="http://schemas.microsoft.com/office/drawing/2014/main" id="{BF74712C-9475-2047-B907-B43D41437DCA}"/>
                  </a:ext>
                </a:extLst>
              </p:cNvPr>
              <p:cNvGrpSpPr/>
              <p:nvPr/>
            </p:nvGrpSpPr>
            <p:grpSpPr>
              <a:xfrm>
                <a:off x="7272998" y="3070854"/>
                <a:ext cx="63012" cy="62989"/>
                <a:chOff x="7272998" y="3070854"/>
                <a:chExt cx="63012" cy="6298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599C1221-513B-3C40-BD27-A587F83B124D}"/>
                    </a:ext>
                  </a:extLst>
                </p:cNvPr>
                <p:cNvSpPr/>
                <p:nvPr/>
              </p:nvSpPr>
              <p:spPr>
                <a:xfrm>
                  <a:off x="7272998" y="3070854"/>
                  <a:ext cx="63012" cy="62989"/>
                </a:xfrm>
                <a:custGeom>
                  <a:avLst/>
                  <a:gdLst>
                    <a:gd name="connsiteX0" fmla="*/ 64449 w 63012"/>
                    <a:gd name="connsiteY0" fmla="*/ 31947 h 62989"/>
                    <a:gd name="connsiteX1" fmla="*/ 32943 w 63012"/>
                    <a:gd name="connsiteY1" fmla="*/ 63442 h 62989"/>
                    <a:gd name="connsiteX2" fmla="*/ 1437 w 63012"/>
                    <a:gd name="connsiteY2" fmla="*/ 31947 h 62989"/>
                    <a:gd name="connsiteX3" fmla="*/ 32943 w 63012"/>
                    <a:gd name="connsiteY3" fmla="*/ 453 h 62989"/>
                    <a:gd name="connsiteX4" fmla="*/ 64449 w 63012"/>
                    <a:gd name="connsiteY4" fmla="*/ 319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49" y="31947"/>
                      </a:moveTo>
                      <a:cubicBezTo>
                        <a:pt x="64449" y="49342"/>
                        <a:pt x="50343" y="63442"/>
                        <a:pt x="32943" y="63442"/>
                      </a:cubicBezTo>
                      <a:cubicBezTo>
                        <a:pt x="15543" y="63442"/>
                        <a:pt x="1437" y="49342"/>
                        <a:pt x="1437" y="31947"/>
                      </a:cubicBezTo>
                      <a:cubicBezTo>
                        <a:pt x="1437" y="14553"/>
                        <a:pt x="15543" y="453"/>
                        <a:pt x="32943" y="453"/>
                      </a:cubicBezTo>
                      <a:cubicBezTo>
                        <a:pt x="50343" y="453"/>
                        <a:pt x="64449" y="14553"/>
                        <a:pt x="64449" y="3194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A3C4A88E-E2FF-3441-BFAC-386B8CA17486}"/>
                    </a:ext>
                  </a:extLst>
                </p:cNvPr>
                <p:cNvSpPr txBox="1"/>
                <p:nvPr/>
              </p:nvSpPr>
              <p:spPr>
                <a:xfrm>
                  <a:off x="7197311" y="302775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05" name="Graphic 2">
                <a:extLst>
                  <a:ext uri="{FF2B5EF4-FFF2-40B4-BE49-F238E27FC236}">
                    <a16:creationId xmlns:a16="http://schemas.microsoft.com/office/drawing/2014/main" id="{AEAFCB0C-E4B5-CA47-A297-A4E43E1AE884}"/>
                  </a:ext>
                </a:extLst>
              </p:cNvPr>
              <p:cNvGrpSpPr/>
              <p:nvPr/>
            </p:nvGrpSpPr>
            <p:grpSpPr>
              <a:xfrm>
                <a:off x="7212033" y="3178481"/>
                <a:ext cx="63012" cy="62989"/>
                <a:chOff x="7212033" y="3178481"/>
                <a:chExt cx="63012" cy="62989"/>
              </a:xfrm>
            </p:grpSpPr>
            <p:sp>
              <p:nvSpPr>
                <p:cNvPr id="334" name="Freeform 333">
                  <a:extLst>
                    <a:ext uri="{FF2B5EF4-FFF2-40B4-BE49-F238E27FC236}">
                      <a16:creationId xmlns:a16="http://schemas.microsoft.com/office/drawing/2014/main" id="{C5DC740A-0B4B-094C-AE03-29BE8CD7188C}"/>
                    </a:ext>
                  </a:extLst>
                </p:cNvPr>
                <p:cNvSpPr/>
                <p:nvPr/>
              </p:nvSpPr>
              <p:spPr>
                <a:xfrm>
                  <a:off x="7212033" y="3178481"/>
                  <a:ext cx="63012" cy="62989"/>
                </a:xfrm>
                <a:custGeom>
                  <a:avLst/>
                  <a:gdLst>
                    <a:gd name="connsiteX0" fmla="*/ 64437 w 63012"/>
                    <a:gd name="connsiteY0" fmla="*/ 31969 h 62989"/>
                    <a:gd name="connsiteX1" fmla="*/ 32931 w 63012"/>
                    <a:gd name="connsiteY1" fmla="*/ 63463 h 62989"/>
                    <a:gd name="connsiteX2" fmla="*/ 1425 w 63012"/>
                    <a:gd name="connsiteY2" fmla="*/ 31969 h 62989"/>
                    <a:gd name="connsiteX3" fmla="*/ 32931 w 63012"/>
                    <a:gd name="connsiteY3" fmla="*/ 474 h 62989"/>
                    <a:gd name="connsiteX4" fmla="*/ 64437 w 63012"/>
                    <a:gd name="connsiteY4" fmla="*/ 3196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37" y="31969"/>
                      </a:moveTo>
                      <a:cubicBezTo>
                        <a:pt x="64437" y="49363"/>
                        <a:pt x="50331" y="63463"/>
                        <a:pt x="32931" y="63463"/>
                      </a:cubicBezTo>
                      <a:cubicBezTo>
                        <a:pt x="15531" y="63463"/>
                        <a:pt x="1425" y="49363"/>
                        <a:pt x="1425" y="31969"/>
                      </a:cubicBezTo>
                      <a:cubicBezTo>
                        <a:pt x="1425" y="14575"/>
                        <a:pt x="15531" y="474"/>
                        <a:pt x="32931" y="474"/>
                      </a:cubicBezTo>
                      <a:cubicBezTo>
                        <a:pt x="50331" y="474"/>
                        <a:pt x="64437" y="14575"/>
                        <a:pt x="64437" y="3196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0704F495-6F21-6942-91F7-CFA89AF5DCBA}"/>
                    </a:ext>
                  </a:extLst>
                </p:cNvPr>
                <p:cNvSpPr txBox="1"/>
                <p:nvPr/>
              </p:nvSpPr>
              <p:spPr>
                <a:xfrm>
                  <a:off x="7136346" y="313538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06" name="Graphic 2">
                <a:extLst>
                  <a:ext uri="{FF2B5EF4-FFF2-40B4-BE49-F238E27FC236}">
                    <a16:creationId xmlns:a16="http://schemas.microsoft.com/office/drawing/2014/main" id="{4965DE70-73A0-2F42-AB2B-18F4AE389000}"/>
                  </a:ext>
                </a:extLst>
              </p:cNvPr>
              <p:cNvGrpSpPr/>
              <p:nvPr/>
            </p:nvGrpSpPr>
            <p:grpSpPr>
              <a:xfrm>
                <a:off x="7149278" y="3283737"/>
                <a:ext cx="63012" cy="62989"/>
                <a:chOff x="7149278" y="3283737"/>
                <a:chExt cx="63012" cy="62989"/>
              </a:xfrm>
            </p:grpSpPr>
            <p:sp>
              <p:nvSpPr>
                <p:cNvPr id="332" name="Freeform 331">
                  <a:extLst>
                    <a:ext uri="{FF2B5EF4-FFF2-40B4-BE49-F238E27FC236}">
                      <a16:creationId xmlns:a16="http://schemas.microsoft.com/office/drawing/2014/main" id="{A064238B-3BDD-EA4F-B32E-2818D6AFAD05}"/>
                    </a:ext>
                  </a:extLst>
                </p:cNvPr>
                <p:cNvSpPr/>
                <p:nvPr/>
              </p:nvSpPr>
              <p:spPr>
                <a:xfrm>
                  <a:off x="7149278" y="3283737"/>
                  <a:ext cx="63012" cy="62989"/>
                </a:xfrm>
                <a:custGeom>
                  <a:avLst/>
                  <a:gdLst>
                    <a:gd name="connsiteX0" fmla="*/ 64425 w 63012"/>
                    <a:gd name="connsiteY0" fmla="*/ 31989 h 62989"/>
                    <a:gd name="connsiteX1" fmla="*/ 32919 w 63012"/>
                    <a:gd name="connsiteY1" fmla="*/ 63484 h 62989"/>
                    <a:gd name="connsiteX2" fmla="*/ 1412 w 63012"/>
                    <a:gd name="connsiteY2" fmla="*/ 31989 h 62989"/>
                    <a:gd name="connsiteX3" fmla="*/ 32919 w 63012"/>
                    <a:gd name="connsiteY3" fmla="*/ 495 h 62989"/>
                    <a:gd name="connsiteX4" fmla="*/ 64425 w 63012"/>
                    <a:gd name="connsiteY4" fmla="*/ 3198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25" y="31989"/>
                      </a:moveTo>
                      <a:cubicBezTo>
                        <a:pt x="64425" y="49383"/>
                        <a:pt x="50319" y="63484"/>
                        <a:pt x="32919" y="63484"/>
                      </a:cubicBezTo>
                      <a:cubicBezTo>
                        <a:pt x="15518" y="63484"/>
                        <a:pt x="1412" y="49383"/>
                        <a:pt x="1412" y="31989"/>
                      </a:cubicBezTo>
                      <a:cubicBezTo>
                        <a:pt x="1412" y="14595"/>
                        <a:pt x="15518" y="495"/>
                        <a:pt x="32919" y="495"/>
                      </a:cubicBezTo>
                      <a:cubicBezTo>
                        <a:pt x="50319" y="495"/>
                        <a:pt x="64425" y="14595"/>
                        <a:pt x="64425" y="3198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D8D79E3D-97CA-DB42-BB7E-C7AADA6B8D4D}"/>
                    </a:ext>
                  </a:extLst>
                </p:cNvPr>
                <p:cNvSpPr txBox="1"/>
                <p:nvPr/>
              </p:nvSpPr>
              <p:spPr>
                <a:xfrm>
                  <a:off x="7073591" y="324064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07" name="Graphic 2">
                <a:extLst>
                  <a:ext uri="{FF2B5EF4-FFF2-40B4-BE49-F238E27FC236}">
                    <a16:creationId xmlns:a16="http://schemas.microsoft.com/office/drawing/2014/main" id="{C76BF095-B9E8-E04B-ABB8-767BC3EA5D37}"/>
                  </a:ext>
                </a:extLst>
              </p:cNvPr>
              <p:cNvGrpSpPr/>
              <p:nvPr/>
            </p:nvGrpSpPr>
            <p:grpSpPr>
              <a:xfrm>
                <a:off x="7084685" y="3385902"/>
                <a:ext cx="63012" cy="62989"/>
                <a:chOff x="7084685" y="3385902"/>
                <a:chExt cx="63012" cy="62989"/>
              </a:xfrm>
            </p:grpSpPr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2E2D37E8-E5F1-884C-BA9F-D9D52E4F73B8}"/>
                    </a:ext>
                  </a:extLst>
                </p:cNvPr>
                <p:cNvSpPr/>
                <p:nvPr/>
              </p:nvSpPr>
              <p:spPr>
                <a:xfrm>
                  <a:off x="7084685" y="3385902"/>
                  <a:ext cx="63012" cy="62989"/>
                </a:xfrm>
                <a:custGeom>
                  <a:avLst/>
                  <a:gdLst>
                    <a:gd name="connsiteX0" fmla="*/ 64412 w 63012"/>
                    <a:gd name="connsiteY0" fmla="*/ 32009 h 62989"/>
                    <a:gd name="connsiteX1" fmla="*/ 32906 w 63012"/>
                    <a:gd name="connsiteY1" fmla="*/ 63504 h 62989"/>
                    <a:gd name="connsiteX2" fmla="*/ 1400 w 63012"/>
                    <a:gd name="connsiteY2" fmla="*/ 32009 h 62989"/>
                    <a:gd name="connsiteX3" fmla="*/ 32906 w 63012"/>
                    <a:gd name="connsiteY3" fmla="*/ 515 h 62989"/>
                    <a:gd name="connsiteX4" fmla="*/ 64412 w 63012"/>
                    <a:gd name="connsiteY4" fmla="*/ 3200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412" y="32009"/>
                      </a:moveTo>
                      <a:cubicBezTo>
                        <a:pt x="64412" y="49404"/>
                        <a:pt x="50306" y="63504"/>
                        <a:pt x="32906" y="63504"/>
                      </a:cubicBezTo>
                      <a:cubicBezTo>
                        <a:pt x="15506" y="63504"/>
                        <a:pt x="1400" y="49404"/>
                        <a:pt x="1400" y="32009"/>
                      </a:cubicBezTo>
                      <a:cubicBezTo>
                        <a:pt x="1400" y="14615"/>
                        <a:pt x="15506" y="515"/>
                        <a:pt x="32906" y="515"/>
                      </a:cubicBezTo>
                      <a:cubicBezTo>
                        <a:pt x="50306" y="515"/>
                        <a:pt x="64412" y="14615"/>
                        <a:pt x="64412" y="3200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C27982D2-152F-8E44-BB39-D2546081E214}"/>
                    </a:ext>
                  </a:extLst>
                </p:cNvPr>
                <p:cNvSpPr txBox="1"/>
                <p:nvPr/>
              </p:nvSpPr>
              <p:spPr>
                <a:xfrm>
                  <a:off x="7011623" y="334280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B0AA1AF9-51D8-8545-BA9A-990C31B9DCC6}"/>
                  </a:ext>
                </a:extLst>
              </p:cNvPr>
              <p:cNvGrpSpPr/>
              <p:nvPr/>
            </p:nvGrpSpPr>
            <p:grpSpPr>
              <a:xfrm>
                <a:off x="7016904" y="3486025"/>
                <a:ext cx="63012" cy="62989"/>
                <a:chOff x="7016904" y="3486025"/>
                <a:chExt cx="63012" cy="62989"/>
              </a:xfrm>
            </p:grpSpPr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959DCCE7-5EB6-6A44-855B-1FFEBC95D7F6}"/>
                    </a:ext>
                  </a:extLst>
                </p:cNvPr>
                <p:cNvSpPr/>
                <p:nvPr/>
              </p:nvSpPr>
              <p:spPr>
                <a:xfrm>
                  <a:off x="7016904" y="3486025"/>
                  <a:ext cx="63012" cy="62989"/>
                </a:xfrm>
                <a:custGeom>
                  <a:avLst/>
                  <a:gdLst>
                    <a:gd name="connsiteX0" fmla="*/ 64399 w 63012"/>
                    <a:gd name="connsiteY0" fmla="*/ 32029 h 62989"/>
                    <a:gd name="connsiteX1" fmla="*/ 32893 w 63012"/>
                    <a:gd name="connsiteY1" fmla="*/ 63524 h 62989"/>
                    <a:gd name="connsiteX2" fmla="*/ 1386 w 63012"/>
                    <a:gd name="connsiteY2" fmla="*/ 32029 h 62989"/>
                    <a:gd name="connsiteX3" fmla="*/ 32893 w 63012"/>
                    <a:gd name="connsiteY3" fmla="*/ 534 h 62989"/>
                    <a:gd name="connsiteX4" fmla="*/ 64399 w 63012"/>
                    <a:gd name="connsiteY4" fmla="*/ 3202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99" y="32029"/>
                      </a:moveTo>
                      <a:cubicBezTo>
                        <a:pt x="64399" y="49423"/>
                        <a:pt x="50293" y="63524"/>
                        <a:pt x="32893" y="63524"/>
                      </a:cubicBezTo>
                      <a:cubicBezTo>
                        <a:pt x="15492" y="63524"/>
                        <a:pt x="1386" y="49423"/>
                        <a:pt x="1386" y="32029"/>
                      </a:cubicBezTo>
                      <a:cubicBezTo>
                        <a:pt x="1386" y="14635"/>
                        <a:pt x="15492" y="534"/>
                        <a:pt x="32893" y="534"/>
                      </a:cubicBezTo>
                      <a:cubicBezTo>
                        <a:pt x="50293" y="534"/>
                        <a:pt x="64399" y="14635"/>
                        <a:pt x="64399" y="3202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F5C29DD4-79A6-A84A-9D82-0371850ACB9C}"/>
                    </a:ext>
                  </a:extLst>
                </p:cNvPr>
                <p:cNvSpPr txBox="1"/>
                <p:nvPr/>
              </p:nvSpPr>
              <p:spPr>
                <a:xfrm>
                  <a:off x="6943843" y="3442930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09" name="Graphic 2">
                <a:extLst>
                  <a:ext uri="{FF2B5EF4-FFF2-40B4-BE49-F238E27FC236}">
                    <a16:creationId xmlns:a16="http://schemas.microsoft.com/office/drawing/2014/main" id="{C57CD75E-F8C1-0C41-9AB0-0E70244D7D11}"/>
                  </a:ext>
                </a:extLst>
              </p:cNvPr>
              <p:cNvGrpSpPr/>
              <p:nvPr/>
            </p:nvGrpSpPr>
            <p:grpSpPr>
              <a:xfrm>
                <a:off x="6945768" y="3584150"/>
                <a:ext cx="63012" cy="62989"/>
                <a:chOff x="6945768" y="3584150"/>
                <a:chExt cx="63012" cy="62989"/>
              </a:xfrm>
            </p:grpSpPr>
            <p:sp>
              <p:nvSpPr>
                <p:cNvPr id="326" name="Freeform 325">
                  <a:extLst>
                    <a:ext uri="{FF2B5EF4-FFF2-40B4-BE49-F238E27FC236}">
                      <a16:creationId xmlns:a16="http://schemas.microsoft.com/office/drawing/2014/main" id="{D9EB20C0-B7EB-6C4C-8118-6BB3FBC0AB9A}"/>
                    </a:ext>
                  </a:extLst>
                </p:cNvPr>
                <p:cNvSpPr/>
                <p:nvPr/>
              </p:nvSpPr>
              <p:spPr>
                <a:xfrm>
                  <a:off x="6945768" y="3584150"/>
                  <a:ext cx="63012" cy="62989"/>
                </a:xfrm>
                <a:custGeom>
                  <a:avLst/>
                  <a:gdLst>
                    <a:gd name="connsiteX0" fmla="*/ 64385 w 63012"/>
                    <a:gd name="connsiteY0" fmla="*/ 32048 h 62989"/>
                    <a:gd name="connsiteX1" fmla="*/ 32879 w 63012"/>
                    <a:gd name="connsiteY1" fmla="*/ 63543 h 62989"/>
                    <a:gd name="connsiteX2" fmla="*/ 1372 w 63012"/>
                    <a:gd name="connsiteY2" fmla="*/ 32048 h 62989"/>
                    <a:gd name="connsiteX3" fmla="*/ 32879 w 63012"/>
                    <a:gd name="connsiteY3" fmla="*/ 554 h 62989"/>
                    <a:gd name="connsiteX4" fmla="*/ 64385 w 63012"/>
                    <a:gd name="connsiteY4" fmla="*/ 3204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85" y="32048"/>
                      </a:moveTo>
                      <a:cubicBezTo>
                        <a:pt x="64385" y="49443"/>
                        <a:pt x="50279" y="63543"/>
                        <a:pt x="32879" y="63543"/>
                      </a:cubicBezTo>
                      <a:cubicBezTo>
                        <a:pt x="15478" y="63543"/>
                        <a:pt x="1372" y="49443"/>
                        <a:pt x="1372" y="32048"/>
                      </a:cubicBezTo>
                      <a:cubicBezTo>
                        <a:pt x="1372" y="14654"/>
                        <a:pt x="15478" y="554"/>
                        <a:pt x="32879" y="554"/>
                      </a:cubicBezTo>
                      <a:cubicBezTo>
                        <a:pt x="50279" y="554"/>
                        <a:pt x="64385" y="14654"/>
                        <a:pt x="64385" y="3204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552216AC-8A03-A241-BA2E-F2061CB301C6}"/>
                    </a:ext>
                  </a:extLst>
                </p:cNvPr>
                <p:cNvSpPr txBox="1"/>
                <p:nvPr/>
              </p:nvSpPr>
              <p:spPr>
                <a:xfrm>
                  <a:off x="6870081" y="354105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10" name="Graphic 2">
                <a:extLst>
                  <a:ext uri="{FF2B5EF4-FFF2-40B4-BE49-F238E27FC236}">
                    <a16:creationId xmlns:a16="http://schemas.microsoft.com/office/drawing/2014/main" id="{4DF801B5-966D-A94A-82BE-7B402BDC62B9}"/>
                  </a:ext>
                </a:extLst>
              </p:cNvPr>
              <p:cNvGrpSpPr/>
              <p:nvPr/>
            </p:nvGrpSpPr>
            <p:grpSpPr>
              <a:xfrm>
                <a:off x="6870505" y="3680140"/>
                <a:ext cx="63012" cy="62989"/>
                <a:chOff x="6870505" y="3680140"/>
                <a:chExt cx="63012" cy="62989"/>
              </a:xfrm>
            </p:grpSpPr>
            <p:sp>
              <p:nvSpPr>
                <p:cNvPr id="324" name="Freeform 323">
                  <a:extLst>
                    <a:ext uri="{FF2B5EF4-FFF2-40B4-BE49-F238E27FC236}">
                      <a16:creationId xmlns:a16="http://schemas.microsoft.com/office/drawing/2014/main" id="{D37E8E67-FDA5-574D-9973-921DCBA80AA2}"/>
                    </a:ext>
                  </a:extLst>
                </p:cNvPr>
                <p:cNvSpPr/>
                <p:nvPr/>
              </p:nvSpPr>
              <p:spPr>
                <a:xfrm>
                  <a:off x="6870505" y="3680140"/>
                  <a:ext cx="63012" cy="62989"/>
                </a:xfrm>
                <a:custGeom>
                  <a:avLst/>
                  <a:gdLst>
                    <a:gd name="connsiteX0" fmla="*/ 64370 w 63012"/>
                    <a:gd name="connsiteY0" fmla="*/ 32067 h 62989"/>
                    <a:gd name="connsiteX1" fmla="*/ 32864 w 63012"/>
                    <a:gd name="connsiteY1" fmla="*/ 63562 h 62989"/>
                    <a:gd name="connsiteX2" fmla="*/ 1358 w 63012"/>
                    <a:gd name="connsiteY2" fmla="*/ 32067 h 62989"/>
                    <a:gd name="connsiteX3" fmla="*/ 32864 w 63012"/>
                    <a:gd name="connsiteY3" fmla="*/ 573 h 62989"/>
                    <a:gd name="connsiteX4" fmla="*/ 64370 w 63012"/>
                    <a:gd name="connsiteY4" fmla="*/ 3206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70" y="32067"/>
                      </a:moveTo>
                      <a:cubicBezTo>
                        <a:pt x="64370" y="49461"/>
                        <a:pt x="50264" y="63562"/>
                        <a:pt x="32864" y="63562"/>
                      </a:cubicBezTo>
                      <a:cubicBezTo>
                        <a:pt x="15463" y="63562"/>
                        <a:pt x="1358" y="49461"/>
                        <a:pt x="1358" y="32067"/>
                      </a:cubicBezTo>
                      <a:cubicBezTo>
                        <a:pt x="1358" y="14673"/>
                        <a:pt x="15463" y="573"/>
                        <a:pt x="32864" y="573"/>
                      </a:cubicBezTo>
                      <a:cubicBezTo>
                        <a:pt x="50264" y="573"/>
                        <a:pt x="64370" y="14673"/>
                        <a:pt x="64370" y="3206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9D47C475-0E8C-B344-9177-96A3F600FE59}"/>
                    </a:ext>
                  </a:extLst>
                </p:cNvPr>
                <p:cNvSpPr txBox="1"/>
                <p:nvPr/>
              </p:nvSpPr>
              <p:spPr>
                <a:xfrm>
                  <a:off x="6794818" y="363704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11" name="Graphic 2">
                <a:extLst>
                  <a:ext uri="{FF2B5EF4-FFF2-40B4-BE49-F238E27FC236}">
                    <a16:creationId xmlns:a16="http://schemas.microsoft.com/office/drawing/2014/main" id="{6E3ABA4F-1BED-E84C-A023-936AB4700971}"/>
                  </a:ext>
                </a:extLst>
              </p:cNvPr>
              <p:cNvGrpSpPr/>
              <p:nvPr/>
            </p:nvGrpSpPr>
            <p:grpSpPr>
              <a:xfrm>
                <a:off x="6795084" y="3767155"/>
                <a:ext cx="63012" cy="62989"/>
                <a:chOff x="6795084" y="3767155"/>
                <a:chExt cx="63012" cy="62989"/>
              </a:xfrm>
            </p:grpSpPr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332809C7-9B76-5A4F-B040-D9CE17B86F58}"/>
                    </a:ext>
                  </a:extLst>
                </p:cNvPr>
                <p:cNvSpPr/>
                <p:nvPr/>
              </p:nvSpPr>
              <p:spPr>
                <a:xfrm>
                  <a:off x="6795084" y="3767155"/>
                  <a:ext cx="63012" cy="62989"/>
                </a:xfrm>
                <a:custGeom>
                  <a:avLst/>
                  <a:gdLst>
                    <a:gd name="connsiteX0" fmla="*/ 64355 w 63012"/>
                    <a:gd name="connsiteY0" fmla="*/ 32084 h 62989"/>
                    <a:gd name="connsiteX1" fmla="*/ 32849 w 63012"/>
                    <a:gd name="connsiteY1" fmla="*/ 63579 h 62989"/>
                    <a:gd name="connsiteX2" fmla="*/ 1343 w 63012"/>
                    <a:gd name="connsiteY2" fmla="*/ 32084 h 62989"/>
                    <a:gd name="connsiteX3" fmla="*/ 32849 w 63012"/>
                    <a:gd name="connsiteY3" fmla="*/ 590 h 62989"/>
                    <a:gd name="connsiteX4" fmla="*/ 64355 w 63012"/>
                    <a:gd name="connsiteY4" fmla="*/ 3208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55" y="32084"/>
                      </a:moveTo>
                      <a:cubicBezTo>
                        <a:pt x="64355" y="49479"/>
                        <a:pt x="50249" y="63579"/>
                        <a:pt x="32849" y="63579"/>
                      </a:cubicBezTo>
                      <a:cubicBezTo>
                        <a:pt x="15449" y="63579"/>
                        <a:pt x="1343" y="49479"/>
                        <a:pt x="1343" y="32084"/>
                      </a:cubicBezTo>
                      <a:cubicBezTo>
                        <a:pt x="1343" y="14690"/>
                        <a:pt x="15449" y="590"/>
                        <a:pt x="32849" y="590"/>
                      </a:cubicBezTo>
                      <a:cubicBezTo>
                        <a:pt x="50249" y="590"/>
                        <a:pt x="64355" y="14690"/>
                        <a:pt x="64355" y="3208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725C348D-E094-BC41-BCFB-BEA3F719083E}"/>
                    </a:ext>
                  </a:extLst>
                </p:cNvPr>
                <p:cNvSpPr txBox="1"/>
                <p:nvPr/>
              </p:nvSpPr>
              <p:spPr>
                <a:xfrm>
                  <a:off x="6722023" y="372405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12" name="Graphic 2">
                <a:extLst>
                  <a:ext uri="{FF2B5EF4-FFF2-40B4-BE49-F238E27FC236}">
                    <a16:creationId xmlns:a16="http://schemas.microsoft.com/office/drawing/2014/main" id="{3E56AB44-D60B-FA49-9ABF-4DDA8224F035}"/>
                  </a:ext>
                </a:extLst>
              </p:cNvPr>
              <p:cNvGrpSpPr/>
              <p:nvPr/>
            </p:nvGrpSpPr>
            <p:grpSpPr>
              <a:xfrm>
                <a:off x="6713026" y="3847682"/>
                <a:ext cx="63012" cy="62989"/>
                <a:chOff x="6713026" y="3847682"/>
                <a:chExt cx="63012" cy="62989"/>
              </a:xfrm>
            </p:grpSpPr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8F1E21F7-C26C-614D-9408-2FCE045DF296}"/>
                    </a:ext>
                  </a:extLst>
                </p:cNvPr>
                <p:cNvSpPr/>
                <p:nvPr/>
              </p:nvSpPr>
              <p:spPr>
                <a:xfrm>
                  <a:off x="6713026" y="3847682"/>
                  <a:ext cx="63012" cy="62989"/>
                </a:xfrm>
                <a:custGeom>
                  <a:avLst/>
                  <a:gdLst>
                    <a:gd name="connsiteX0" fmla="*/ 64339 w 63012"/>
                    <a:gd name="connsiteY0" fmla="*/ 32100 h 62989"/>
                    <a:gd name="connsiteX1" fmla="*/ 32833 w 63012"/>
                    <a:gd name="connsiteY1" fmla="*/ 63595 h 62989"/>
                    <a:gd name="connsiteX2" fmla="*/ 1327 w 63012"/>
                    <a:gd name="connsiteY2" fmla="*/ 32100 h 62989"/>
                    <a:gd name="connsiteX3" fmla="*/ 32833 w 63012"/>
                    <a:gd name="connsiteY3" fmla="*/ 606 h 62989"/>
                    <a:gd name="connsiteX4" fmla="*/ 64339 w 63012"/>
                    <a:gd name="connsiteY4" fmla="*/ 321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9" y="32100"/>
                      </a:moveTo>
                      <a:cubicBezTo>
                        <a:pt x="64339" y="49494"/>
                        <a:pt x="50233" y="63595"/>
                        <a:pt x="32833" y="63595"/>
                      </a:cubicBezTo>
                      <a:cubicBezTo>
                        <a:pt x="15432" y="63595"/>
                        <a:pt x="1327" y="49494"/>
                        <a:pt x="1327" y="32100"/>
                      </a:cubicBezTo>
                      <a:cubicBezTo>
                        <a:pt x="1327" y="14706"/>
                        <a:pt x="15432" y="606"/>
                        <a:pt x="32833" y="606"/>
                      </a:cubicBezTo>
                      <a:cubicBezTo>
                        <a:pt x="50233" y="606"/>
                        <a:pt x="64339" y="14706"/>
                        <a:pt x="64339" y="321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562CF0C7-5C96-B947-8FC2-96FCB1F50009}"/>
                    </a:ext>
                  </a:extLst>
                </p:cNvPr>
                <p:cNvSpPr txBox="1"/>
                <p:nvPr/>
              </p:nvSpPr>
              <p:spPr>
                <a:xfrm>
                  <a:off x="6637339" y="380458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13" name="Graphic 2">
                <a:extLst>
                  <a:ext uri="{FF2B5EF4-FFF2-40B4-BE49-F238E27FC236}">
                    <a16:creationId xmlns:a16="http://schemas.microsoft.com/office/drawing/2014/main" id="{8750F2A9-CBFA-A541-9CD6-48B18C626A13}"/>
                  </a:ext>
                </a:extLst>
              </p:cNvPr>
              <p:cNvGrpSpPr/>
              <p:nvPr/>
            </p:nvGrpSpPr>
            <p:grpSpPr>
              <a:xfrm>
                <a:off x="6623900" y="3928602"/>
                <a:ext cx="63012" cy="62989"/>
                <a:chOff x="6623900" y="3928602"/>
                <a:chExt cx="63012" cy="62989"/>
              </a:xfrm>
            </p:grpSpPr>
            <p:sp>
              <p:nvSpPr>
                <p:cNvPr id="318" name="Freeform 317">
                  <a:extLst>
                    <a:ext uri="{FF2B5EF4-FFF2-40B4-BE49-F238E27FC236}">
                      <a16:creationId xmlns:a16="http://schemas.microsoft.com/office/drawing/2014/main" id="{1F18CEA8-087C-D045-8594-C38E000A850F}"/>
                    </a:ext>
                  </a:extLst>
                </p:cNvPr>
                <p:cNvSpPr/>
                <p:nvPr/>
              </p:nvSpPr>
              <p:spPr>
                <a:xfrm>
                  <a:off x="6623900" y="3928602"/>
                  <a:ext cx="63012" cy="62989"/>
                </a:xfrm>
                <a:custGeom>
                  <a:avLst/>
                  <a:gdLst>
                    <a:gd name="connsiteX0" fmla="*/ 64322 w 63012"/>
                    <a:gd name="connsiteY0" fmla="*/ 32116 h 62989"/>
                    <a:gd name="connsiteX1" fmla="*/ 32815 w 63012"/>
                    <a:gd name="connsiteY1" fmla="*/ 63611 h 62989"/>
                    <a:gd name="connsiteX2" fmla="*/ 1309 w 63012"/>
                    <a:gd name="connsiteY2" fmla="*/ 32116 h 62989"/>
                    <a:gd name="connsiteX3" fmla="*/ 32815 w 63012"/>
                    <a:gd name="connsiteY3" fmla="*/ 621 h 62989"/>
                    <a:gd name="connsiteX4" fmla="*/ 64322 w 63012"/>
                    <a:gd name="connsiteY4" fmla="*/ 3211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22" y="32116"/>
                      </a:moveTo>
                      <a:cubicBezTo>
                        <a:pt x="64322" y="49510"/>
                        <a:pt x="50216" y="63611"/>
                        <a:pt x="32815" y="63611"/>
                      </a:cubicBezTo>
                      <a:cubicBezTo>
                        <a:pt x="15415" y="63611"/>
                        <a:pt x="1309" y="49510"/>
                        <a:pt x="1309" y="32116"/>
                      </a:cubicBezTo>
                      <a:cubicBezTo>
                        <a:pt x="1309" y="14722"/>
                        <a:pt x="15415" y="621"/>
                        <a:pt x="32815" y="621"/>
                      </a:cubicBezTo>
                      <a:cubicBezTo>
                        <a:pt x="50216" y="621"/>
                        <a:pt x="64322" y="14722"/>
                        <a:pt x="64322" y="3211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4A8DF0BB-B180-D741-93DE-3D6D5F1FBA80}"/>
                    </a:ext>
                  </a:extLst>
                </p:cNvPr>
                <p:cNvSpPr txBox="1"/>
                <p:nvPr/>
              </p:nvSpPr>
              <p:spPr>
                <a:xfrm>
                  <a:off x="6550838" y="388550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14" name="Graphic 2">
                <a:extLst>
                  <a:ext uri="{FF2B5EF4-FFF2-40B4-BE49-F238E27FC236}">
                    <a16:creationId xmlns:a16="http://schemas.microsoft.com/office/drawing/2014/main" id="{4259FA78-98E5-4746-9193-22C6346CD29C}"/>
                  </a:ext>
                </a:extLst>
              </p:cNvPr>
              <p:cNvGrpSpPr/>
              <p:nvPr/>
            </p:nvGrpSpPr>
            <p:grpSpPr>
              <a:xfrm>
                <a:off x="6533314" y="4006987"/>
                <a:ext cx="63012" cy="62989"/>
                <a:chOff x="6533314" y="4006987"/>
                <a:chExt cx="63012" cy="62989"/>
              </a:xfrm>
            </p:grpSpPr>
            <p:sp>
              <p:nvSpPr>
                <p:cNvPr id="316" name="Freeform 315">
                  <a:extLst>
                    <a:ext uri="{FF2B5EF4-FFF2-40B4-BE49-F238E27FC236}">
                      <a16:creationId xmlns:a16="http://schemas.microsoft.com/office/drawing/2014/main" id="{361A0CCC-0705-0246-8328-B9E7E4536CB7}"/>
                    </a:ext>
                  </a:extLst>
                </p:cNvPr>
                <p:cNvSpPr/>
                <p:nvPr/>
              </p:nvSpPr>
              <p:spPr>
                <a:xfrm>
                  <a:off x="6533314" y="4006987"/>
                  <a:ext cx="63012" cy="62989"/>
                </a:xfrm>
                <a:custGeom>
                  <a:avLst/>
                  <a:gdLst>
                    <a:gd name="connsiteX0" fmla="*/ 64304 w 63012"/>
                    <a:gd name="connsiteY0" fmla="*/ 32132 h 62989"/>
                    <a:gd name="connsiteX1" fmla="*/ 32798 w 63012"/>
                    <a:gd name="connsiteY1" fmla="*/ 63626 h 62989"/>
                    <a:gd name="connsiteX2" fmla="*/ 1291 w 63012"/>
                    <a:gd name="connsiteY2" fmla="*/ 32132 h 62989"/>
                    <a:gd name="connsiteX3" fmla="*/ 32798 w 63012"/>
                    <a:gd name="connsiteY3" fmla="*/ 637 h 62989"/>
                    <a:gd name="connsiteX4" fmla="*/ 64304 w 63012"/>
                    <a:gd name="connsiteY4" fmla="*/ 3213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04" y="32132"/>
                      </a:moveTo>
                      <a:cubicBezTo>
                        <a:pt x="64304" y="49526"/>
                        <a:pt x="50198" y="63626"/>
                        <a:pt x="32798" y="63626"/>
                      </a:cubicBezTo>
                      <a:cubicBezTo>
                        <a:pt x="15397" y="63626"/>
                        <a:pt x="1291" y="49526"/>
                        <a:pt x="1291" y="32132"/>
                      </a:cubicBezTo>
                      <a:cubicBezTo>
                        <a:pt x="1291" y="14738"/>
                        <a:pt x="15397" y="637"/>
                        <a:pt x="32798" y="637"/>
                      </a:cubicBezTo>
                      <a:cubicBezTo>
                        <a:pt x="50198" y="637"/>
                        <a:pt x="64304" y="14738"/>
                        <a:pt x="64304" y="3213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0C9833F5-ED93-0242-8296-6324BFC908EC}"/>
                    </a:ext>
                  </a:extLst>
                </p:cNvPr>
                <p:cNvSpPr txBox="1"/>
                <p:nvPr/>
              </p:nvSpPr>
              <p:spPr>
                <a:xfrm>
                  <a:off x="6457627" y="3963892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15" name="Graphic 2">
                <a:extLst>
                  <a:ext uri="{FF2B5EF4-FFF2-40B4-BE49-F238E27FC236}">
                    <a16:creationId xmlns:a16="http://schemas.microsoft.com/office/drawing/2014/main" id="{9A7EF9B7-9EF6-0447-92E2-313B1EB9902A}"/>
                  </a:ext>
                </a:extLst>
              </p:cNvPr>
              <p:cNvGrpSpPr/>
              <p:nvPr/>
            </p:nvGrpSpPr>
            <p:grpSpPr>
              <a:xfrm>
                <a:off x="6441788" y="4086359"/>
                <a:ext cx="63012" cy="62989"/>
                <a:chOff x="6441788" y="4086359"/>
                <a:chExt cx="63012" cy="62989"/>
              </a:xfrm>
            </p:grpSpPr>
            <p:sp>
              <p:nvSpPr>
                <p:cNvPr id="314" name="Freeform 313">
                  <a:extLst>
                    <a:ext uri="{FF2B5EF4-FFF2-40B4-BE49-F238E27FC236}">
                      <a16:creationId xmlns:a16="http://schemas.microsoft.com/office/drawing/2014/main" id="{A69CEC27-9FEA-5542-A8DC-131A9447CE71}"/>
                    </a:ext>
                  </a:extLst>
                </p:cNvPr>
                <p:cNvSpPr/>
                <p:nvPr/>
              </p:nvSpPr>
              <p:spPr>
                <a:xfrm>
                  <a:off x="6441788" y="4086359"/>
                  <a:ext cx="63012" cy="62989"/>
                </a:xfrm>
                <a:custGeom>
                  <a:avLst/>
                  <a:gdLst>
                    <a:gd name="connsiteX0" fmla="*/ 64286 w 63012"/>
                    <a:gd name="connsiteY0" fmla="*/ 32147 h 62989"/>
                    <a:gd name="connsiteX1" fmla="*/ 32780 w 63012"/>
                    <a:gd name="connsiteY1" fmla="*/ 63642 h 62989"/>
                    <a:gd name="connsiteX2" fmla="*/ 1273 w 63012"/>
                    <a:gd name="connsiteY2" fmla="*/ 32147 h 62989"/>
                    <a:gd name="connsiteX3" fmla="*/ 32780 w 63012"/>
                    <a:gd name="connsiteY3" fmla="*/ 653 h 62989"/>
                    <a:gd name="connsiteX4" fmla="*/ 64286 w 63012"/>
                    <a:gd name="connsiteY4" fmla="*/ 3214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86" y="32147"/>
                      </a:moveTo>
                      <a:cubicBezTo>
                        <a:pt x="64286" y="49541"/>
                        <a:pt x="50180" y="63642"/>
                        <a:pt x="32780" y="63642"/>
                      </a:cubicBezTo>
                      <a:cubicBezTo>
                        <a:pt x="15379" y="63642"/>
                        <a:pt x="1273" y="49541"/>
                        <a:pt x="1273" y="32147"/>
                      </a:cubicBezTo>
                      <a:cubicBezTo>
                        <a:pt x="1273" y="14753"/>
                        <a:pt x="15379" y="653"/>
                        <a:pt x="32780" y="653"/>
                      </a:cubicBezTo>
                      <a:cubicBezTo>
                        <a:pt x="50180" y="653"/>
                        <a:pt x="64286" y="14753"/>
                        <a:pt x="64286" y="3214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58F9C19C-1DAD-7840-97E3-298F2992E47A}"/>
                    </a:ext>
                  </a:extLst>
                </p:cNvPr>
                <p:cNvSpPr txBox="1"/>
                <p:nvPr/>
              </p:nvSpPr>
              <p:spPr>
                <a:xfrm>
                  <a:off x="6366101" y="404326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16" name="Graphic 2">
                <a:extLst>
                  <a:ext uri="{FF2B5EF4-FFF2-40B4-BE49-F238E27FC236}">
                    <a16:creationId xmlns:a16="http://schemas.microsoft.com/office/drawing/2014/main" id="{4FDC0476-8510-104C-9FC4-B650343B45BC}"/>
                  </a:ext>
                </a:extLst>
              </p:cNvPr>
              <p:cNvGrpSpPr/>
              <p:nvPr/>
            </p:nvGrpSpPr>
            <p:grpSpPr>
              <a:xfrm>
                <a:off x="6352210" y="4174550"/>
                <a:ext cx="63012" cy="62989"/>
                <a:chOff x="6352210" y="4174550"/>
                <a:chExt cx="63012" cy="62989"/>
              </a:xfrm>
            </p:grpSpPr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4F1791E5-F852-8740-8186-D5AD864B4711}"/>
                    </a:ext>
                  </a:extLst>
                </p:cNvPr>
                <p:cNvSpPr/>
                <p:nvPr/>
              </p:nvSpPr>
              <p:spPr>
                <a:xfrm>
                  <a:off x="6352210" y="4174550"/>
                  <a:ext cx="63012" cy="62989"/>
                </a:xfrm>
                <a:custGeom>
                  <a:avLst/>
                  <a:gdLst>
                    <a:gd name="connsiteX0" fmla="*/ 64268 w 63012"/>
                    <a:gd name="connsiteY0" fmla="*/ 32165 h 62989"/>
                    <a:gd name="connsiteX1" fmla="*/ 32762 w 63012"/>
                    <a:gd name="connsiteY1" fmla="*/ 63659 h 62989"/>
                    <a:gd name="connsiteX2" fmla="*/ 1256 w 63012"/>
                    <a:gd name="connsiteY2" fmla="*/ 32165 h 62989"/>
                    <a:gd name="connsiteX3" fmla="*/ 32762 w 63012"/>
                    <a:gd name="connsiteY3" fmla="*/ 670 h 62989"/>
                    <a:gd name="connsiteX4" fmla="*/ 64268 w 63012"/>
                    <a:gd name="connsiteY4" fmla="*/ 3216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68" y="32165"/>
                      </a:moveTo>
                      <a:cubicBezTo>
                        <a:pt x="64268" y="49559"/>
                        <a:pt x="50162" y="63659"/>
                        <a:pt x="32762" y="63659"/>
                      </a:cubicBezTo>
                      <a:cubicBezTo>
                        <a:pt x="15361" y="63659"/>
                        <a:pt x="1256" y="49559"/>
                        <a:pt x="1256" y="32165"/>
                      </a:cubicBezTo>
                      <a:cubicBezTo>
                        <a:pt x="1256" y="14771"/>
                        <a:pt x="15361" y="670"/>
                        <a:pt x="32762" y="670"/>
                      </a:cubicBezTo>
                      <a:cubicBezTo>
                        <a:pt x="50162" y="670"/>
                        <a:pt x="64268" y="14771"/>
                        <a:pt x="64268" y="3216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5DA0BDCC-7229-194F-9D5E-9E2646496869}"/>
                    </a:ext>
                  </a:extLst>
                </p:cNvPr>
                <p:cNvSpPr txBox="1"/>
                <p:nvPr/>
              </p:nvSpPr>
              <p:spPr>
                <a:xfrm>
                  <a:off x="6279149" y="413145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17" name="Graphic 2">
                <a:extLst>
                  <a:ext uri="{FF2B5EF4-FFF2-40B4-BE49-F238E27FC236}">
                    <a16:creationId xmlns:a16="http://schemas.microsoft.com/office/drawing/2014/main" id="{979097E2-6C13-E748-81D4-B45044AC0229}"/>
                  </a:ext>
                </a:extLst>
              </p:cNvPr>
              <p:cNvGrpSpPr/>
              <p:nvPr/>
            </p:nvGrpSpPr>
            <p:grpSpPr>
              <a:xfrm>
                <a:off x="6267133" y="4274068"/>
                <a:ext cx="63012" cy="62989"/>
                <a:chOff x="6267133" y="4274068"/>
                <a:chExt cx="63012" cy="62989"/>
              </a:xfrm>
            </p:grpSpPr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9E39C5B-31B4-4F4C-8F24-E0CC7143C92A}"/>
                    </a:ext>
                  </a:extLst>
                </p:cNvPr>
                <p:cNvSpPr/>
                <p:nvPr/>
              </p:nvSpPr>
              <p:spPr>
                <a:xfrm>
                  <a:off x="6267133" y="4274068"/>
                  <a:ext cx="63012" cy="62989"/>
                </a:xfrm>
                <a:custGeom>
                  <a:avLst/>
                  <a:gdLst>
                    <a:gd name="connsiteX0" fmla="*/ 64251 w 63012"/>
                    <a:gd name="connsiteY0" fmla="*/ 32184 h 62989"/>
                    <a:gd name="connsiteX1" fmla="*/ 32745 w 63012"/>
                    <a:gd name="connsiteY1" fmla="*/ 63679 h 62989"/>
                    <a:gd name="connsiteX2" fmla="*/ 1239 w 63012"/>
                    <a:gd name="connsiteY2" fmla="*/ 32184 h 62989"/>
                    <a:gd name="connsiteX3" fmla="*/ 32745 w 63012"/>
                    <a:gd name="connsiteY3" fmla="*/ 689 h 62989"/>
                    <a:gd name="connsiteX4" fmla="*/ 64251 w 63012"/>
                    <a:gd name="connsiteY4" fmla="*/ 32184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51" y="32184"/>
                      </a:moveTo>
                      <a:cubicBezTo>
                        <a:pt x="64251" y="49578"/>
                        <a:pt x="50146" y="63679"/>
                        <a:pt x="32745" y="63679"/>
                      </a:cubicBezTo>
                      <a:cubicBezTo>
                        <a:pt x="15345" y="63679"/>
                        <a:pt x="1239" y="49578"/>
                        <a:pt x="1239" y="32184"/>
                      </a:cubicBezTo>
                      <a:cubicBezTo>
                        <a:pt x="1239" y="14790"/>
                        <a:pt x="15345" y="689"/>
                        <a:pt x="32745" y="689"/>
                      </a:cubicBezTo>
                      <a:cubicBezTo>
                        <a:pt x="50146" y="689"/>
                        <a:pt x="64251" y="14790"/>
                        <a:pt x="64251" y="32184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6FA02E00-B294-554C-BCBE-F7749DEE8B53}"/>
                    </a:ext>
                  </a:extLst>
                </p:cNvPr>
                <p:cNvSpPr txBox="1"/>
                <p:nvPr/>
              </p:nvSpPr>
              <p:spPr>
                <a:xfrm>
                  <a:off x="6194071" y="423097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18" name="Graphic 2">
                <a:extLst>
                  <a:ext uri="{FF2B5EF4-FFF2-40B4-BE49-F238E27FC236}">
                    <a16:creationId xmlns:a16="http://schemas.microsoft.com/office/drawing/2014/main" id="{90DF063F-62F1-D34B-819B-F58E769D262F}"/>
                  </a:ext>
                </a:extLst>
              </p:cNvPr>
              <p:cNvGrpSpPr/>
              <p:nvPr/>
            </p:nvGrpSpPr>
            <p:grpSpPr>
              <a:xfrm>
                <a:off x="6200166" y="4370206"/>
                <a:ext cx="63012" cy="62989"/>
                <a:chOff x="6200166" y="4370206"/>
                <a:chExt cx="63012" cy="62989"/>
              </a:xfrm>
            </p:grpSpPr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C09AB1A1-3882-0646-82DB-A965FBBB46C0}"/>
                    </a:ext>
                  </a:extLst>
                </p:cNvPr>
                <p:cNvSpPr/>
                <p:nvPr/>
              </p:nvSpPr>
              <p:spPr>
                <a:xfrm>
                  <a:off x="6200166" y="4370206"/>
                  <a:ext cx="63012" cy="62989"/>
                </a:xfrm>
                <a:custGeom>
                  <a:avLst/>
                  <a:gdLst>
                    <a:gd name="connsiteX0" fmla="*/ 64238 w 63012"/>
                    <a:gd name="connsiteY0" fmla="*/ 32203 h 62989"/>
                    <a:gd name="connsiteX1" fmla="*/ 32732 w 63012"/>
                    <a:gd name="connsiteY1" fmla="*/ 63698 h 62989"/>
                    <a:gd name="connsiteX2" fmla="*/ 1226 w 63012"/>
                    <a:gd name="connsiteY2" fmla="*/ 32203 h 62989"/>
                    <a:gd name="connsiteX3" fmla="*/ 32732 w 63012"/>
                    <a:gd name="connsiteY3" fmla="*/ 708 h 62989"/>
                    <a:gd name="connsiteX4" fmla="*/ 64238 w 63012"/>
                    <a:gd name="connsiteY4" fmla="*/ 3220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38" y="32203"/>
                      </a:moveTo>
                      <a:cubicBezTo>
                        <a:pt x="64238" y="49597"/>
                        <a:pt x="50132" y="63698"/>
                        <a:pt x="32732" y="63698"/>
                      </a:cubicBezTo>
                      <a:cubicBezTo>
                        <a:pt x="15332" y="63698"/>
                        <a:pt x="1226" y="49597"/>
                        <a:pt x="1226" y="32203"/>
                      </a:cubicBezTo>
                      <a:cubicBezTo>
                        <a:pt x="1226" y="14809"/>
                        <a:pt x="15332" y="708"/>
                        <a:pt x="32732" y="708"/>
                      </a:cubicBezTo>
                      <a:cubicBezTo>
                        <a:pt x="50132" y="708"/>
                        <a:pt x="64238" y="14809"/>
                        <a:pt x="64238" y="3220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7F41520A-4B49-114D-AA23-31896501B45E}"/>
                    </a:ext>
                  </a:extLst>
                </p:cNvPr>
                <p:cNvSpPr txBox="1"/>
                <p:nvPr/>
              </p:nvSpPr>
              <p:spPr>
                <a:xfrm>
                  <a:off x="6124479" y="432711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19" name="Graphic 2">
                <a:extLst>
                  <a:ext uri="{FF2B5EF4-FFF2-40B4-BE49-F238E27FC236}">
                    <a16:creationId xmlns:a16="http://schemas.microsoft.com/office/drawing/2014/main" id="{E86967C3-E7EF-B54C-AC5F-37EA238A65F8}"/>
                  </a:ext>
                </a:extLst>
              </p:cNvPr>
              <p:cNvGrpSpPr/>
              <p:nvPr/>
            </p:nvGrpSpPr>
            <p:grpSpPr>
              <a:xfrm>
                <a:off x="6238725" y="4443137"/>
                <a:ext cx="63012" cy="62989"/>
                <a:chOff x="6238725" y="4443137"/>
                <a:chExt cx="63012" cy="62989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7092772F-60A9-A547-9AFD-3CB80F819884}"/>
                    </a:ext>
                  </a:extLst>
                </p:cNvPr>
                <p:cNvSpPr/>
                <p:nvPr/>
              </p:nvSpPr>
              <p:spPr>
                <a:xfrm>
                  <a:off x="6238725" y="4443137"/>
                  <a:ext cx="63012" cy="62989"/>
                </a:xfrm>
                <a:custGeom>
                  <a:avLst/>
                  <a:gdLst>
                    <a:gd name="connsiteX0" fmla="*/ 64246 w 63012"/>
                    <a:gd name="connsiteY0" fmla="*/ 32217 h 62989"/>
                    <a:gd name="connsiteX1" fmla="*/ 32740 w 63012"/>
                    <a:gd name="connsiteY1" fmla="*/ 63712 h 62989"/>
                    <a:gd name="connsiteX2" fmla="*/ 1233 w 63012"/>
                    <a:gd name="connsiteY2" fmla="*/ 32217 h 62989"/>
                    <a:gd name="connsiteX3" fmla="*/ 32740 w 63012"/>
                    <a:gd name="connsiteY3" fmla="*/ 723 h 62989"/>
                    <a:gd name="connsiteX4" fmla="*/ 64246 w 63012"/>
                    <a:gd name="connsiteY4" fmla="*/ 3221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46" y="32217"/>
                      </a:moveTo>
                      <a:cubicBezTo>
                        <a:pt x="64246" y="49612"/>
                        <a:pt x="50140" y="63712"/>
                        <a:pt x="32740" y="63712"/>
                      </a:cubicBezTo>
                      <a:cubicBezTo>
                        <a:pt x="15339" y="63712"/>
                        <a:pt x="1233" y="49612"/>
                        <a:pt x="1233" y="32217"/>
                      </a:cubicBezTo>
                      <a:cubicBezTo>
                        <a:pt x="1233" y="14823"/>
                        <a:pt x="15339" y="723"/>
                        <a:pt x="32740" y="723"/>
                      </a:cubicBezTo>
                      <a:cubicBezTo>
                        <a:pt x="50140" y="723"/>
                        <a:pt x="64246" y="14823"/>
                        <a:pt x="64246" y="3221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69398B14-029D-A14A-B7D3-111C3D00EB1E}"/>
                    </a:ext>
                  </a:extLst>
                </p:cNvPr>
                <p:cNvSpPr txBox="1"/>
                <p:nvPr/>
              </p:nvSpPr>
              <p:spPr>
                <a:xfrm>
                  <a:off x="6165663" y="440004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7044461A-AF70-9D43-BBA3-20D16CF1F1E0}"/>
                  </a:ext>
                </a:extLst>
              </p:cNvPr>
              <p:cNvGrpSpPr/>
              <p:nvPr/>
            </p:nvGrpSpPr>
            <p:grpSpPr>
              <a:xfrm>
                <a:off x="6288610" y="4508809"/>
                <a:ext cx="63012" cy="62989"/>
                <a:chOff x="6288610" y="4508809"/>
                <a:chExt cx="63012" cy="62989"/>
              </a:xfrm>
            </p:grpSpPr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21987330-104E-0E44-9332-51092C6C9084}"/>
                    </a:ext>
                  </a:extLst>
                </p:cNvPr>
                <p:cNvSpPr/>
                <p:nvPr/>
              </p:nvSpPr>
              <p:spPr>
                <a:xfrm>
                  <a:off x="6288610" y="4508809"/>
                  <a:ext cx="63012" cy="62989"/>
                </a:xfrm>
                <a:custGeom>
                  <a:avLst/>
                  <a:gdLst>
                    <a:gd name="connsiteX0" fmla="*/ 64256 w 63012"/>
                    <a:gd name="connsiteY0" fmla="*/ 32230 h 62989"/>
                    <a:gd name="connsiteX1" fmla="*/ 32749 w 63012"/>
                    <a:gd name="connsiteY1" fmla="*/ 63725 h 62989"/>
                    <a:gd name="connsiteX2" fmla="*/ 1243 w 63012"/>
                    <a:gd name="connsiteY2" fmla="*/ 32230 h 62989"/>
                    <a:gd name="connsiteX3" fmla="*/ 32749 w 63012"/>
                    <a:gd name="connsiteY3" fmla="*/ 736 h 62989"/>
                    <a:gd name="connsiteX4" fmla="*/ 64256 w 63012"/>
                    <a:gd name="connsiteY4" fmla="*/ 3223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56" y="32230"/>
                      </a:moveTo>
                      <a:cubicBezTo>
                        <a:pt x="64256" y="49624"/>
                        <a:pt x="50150" y="63725"/>
                        <a:pt x="32749" y="63725"/>
                      </a:cubicBezTo>
                      <a:cubicBezTo>
                        <a:pt x="15349" y="63725"/>
                        <a:pt x="1243" y="49624"/>
                        <a:pt x="1243" y="32230"/>
                      </a:cubicBezTo>
                      <a:cubicBezTo>
                        <a:pt x="1243" y="14836"/>
                        <a:pt x="15349" y="736"/>
                        <a:pt x="32749" y="736"/>
                      </a:cubicBezTo>
                      <a:cubicBezTo>
                        <a:pt x="50150" y="736"/>
                        <a:pt x="64256" y="14836"/>
                        <a:pt x="64256" y="3223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107AC458-B619-ED43-8DEC-C05DB22251B8}"/>
                    </a:ext>
                  </a:extLst>
                </p:cNvPr>
                <p:cNvSpPr txBox="1"/>
                <p:nvPr/>
              </p:nvSpPr>
              <p:spPr>
                <a:xfrm>
                  <a:off x="6215548" y="446571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1061D4E5-A7D9-9F40-9387-86DEF1E2A822}"/>
                  </a:ext>
                </a:extLst>
              </p:cNvPr>
              <p:cNvGrpSpPr/>
              <p:nvPr/>
            </p:nvGrpSpPr>
            <p:grpSpPr>
              <a:xfrm>
                <a:off x="6352021" y="4564833"/>
                <a:ext cx="63012" cy="62989"/>
                <a:chOff x="6352021" y="4564833"/>
                <a:chExt cx="63012" cy="62989"/>
              </a:xfrm>
            </p:grpSpPr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0B174B9E-2296-BF4D-A438-89D1B23238DC}"/>
                    </a:ext>
                  </a:extLst>
                </p:cNvPr>
                <p:cNvSpPr/>
                <p:nvPr/>
              </p:nvSpPr>
              <p:spPr>
                <a:xfrm>
                  <a:off x="6352021" y="4564833"/>
                  <a:ext cx="63012" cy="62989"/>
                </a:xfrm>
                <a:custGeom>
                  <a:avLst/>
                  <a:gdLst>
                    <a:gd name="connsiteX0" fmla="*/ 64268 w 63012"/>
                    <a:gd name="connsiteY0" fmla="*/ 32241 h 62989"/>
                    <a:gd name="connsiteX1" fmla="*/ 32762 w 63012"/>
                    <a:gd name="connsiteY1" fmla="*/ 63736 h 62989"/>
                    <a:gd name="connsiteX2" fmla="*/ 1256 w 63012"/>
                    <a:gd name="connsiteY2" fmla="*/ 32241 h 62989"/>
                    <a:gd name="connsiteX3" fmla="*/ 32762 w 63012"/>
                    <a:gd name="connsiteY3" fmla="*/ 747 h 62989"/>
                    <a:gd name="connsiteX4" fmla="*/ 64268 w 63012"/>
                    <a:gd name="connsiteY4" fmla="*/ 3224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68" y="32241"/>
                      </a:moveTo>
                      <a:cubicBezTo>
                        <a:pt x="64268" y="49635"/>
                        <a:pt x="50162" y="63736"/>
                        <a:pt x="32762" y="63736"/>
                      </a:cubicBezTo>
                      <a:cubicBezTo>
                        <a:pt x="15361" y="63736"/>
                        <a:pt x="1256" y="49635"/>
                        <a:pt x="1256" y="32241"/>
                      </a:cubicBezTo>
                      <a:cubicBezTo>
                        <a:pt x="1256" y="14847"/>
                        <a:pt x="15361" y="747"/>
                        <a:pt x="32762" y="747"/>
                      </a:cubicBezTo>
                      <a:cubicBezTo>
                        <a:pt x="50162" y="747"/>
                        <a:pt x="64268" y="14847"/>
                        <a:pt x="64268" y="3224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F846D108-1621-3F41-A4D0-1B7E2C22A9D2}"/>
                    </a:ext>
                  </a:extLst>
                </p:cNvPr>
                <p:cNvSpPr txBox="1"/>
                <p:nvPr/>
              </p:nvSpPr>
              <p:spPr>
                <a:xfrm>
                  <a:off x="6278960" y="452173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2" name="Graphic 2">
                <a:extLst>
                  <a:ext uri="{FF2B5EF4-FFF2-40B4-BE49-F238E27FC236}">
                    <a16:creationId xmlns:a16="http://schemas.microsoft.com/office/drawing/2014/main" id="{05927EFC-2B9D-4E49-809E-D8977586A807}"/>
                  </a:ext>
                </a:extLst>
              </p:cNvPr>
              <p:cNvGrpSpPr/>
              <p:nvPr/>
            </p:nvGrpSpPr>
            <p:grpSpPr>
              <a:xfrm>
                <a:off x="6426948" y="4611828"/>
                <a:ext cx="63012" cy="62989"/>
                <a:chOff x="6426948" y="4611828"/>
                <a:chExt cx="63012" cy="62989"/>
              </a:xfrm>
            </p:grpSpPr>
            <p:sp>
              <p:nvSpPr>
                <p:cNvPr id="300" name="Freeform 299">
                  <a:extLst>
                    <a:ext uri="{FF2B5EF4-FFF2-40B4-BE49-F238E27FC236}">
                      <a16:creationId xmlns:a16="http://schemas.microsoft.com/office/drawing/2014/main" id="{8EA3F7E7-96D4-F94F-99F7-A41684328712}"/>
                    </a:ext>
                  </a:extLst>
                </p:cNvPr>
                <p:cNvSpPr/>
                <p:nvPr/>
              </p:nvSpPr>
              <p:spPr>
                <a:xfrm>
                  <a:off x="6426948" y="4611828"/>
                  <a:ext cx="63012" cy="62989"/>
                </a:xfrm>
                <a:custGeom>
                  <a:avLst/>
                  <a:gdLst>
                    <a:gd name="connsiteX0" fmla="*/ 64283 w 63012"/>
                    <a:gd name="connsiteY0" fmla="*/ 32251 h 62989"/>
                    <a:gd name="connsiteX1" fmla="*/ 32777 w 63012"/>
                    <a:gd name="connsiteY1" fmla="*/ 63745 h 62989"/>
                    <a:gd name="connsiteX2" fmla="*/ 1270 w 63012"/>
                    <a:gd name="connsiteY2" fmla="*/ 32251 h 62989"/>
                    <a:gd name="connsiteX3" fmla="*/ 32777 w 63012"/>
                    <a:gd name="connsiteY3" fmla="*/ 756 h 62989"/>
                    <a:gd name="connsiteX4" fmla="*/ 64283 w 63012"/>
                    <a:gd name="connsiteY4" fmla="*/ 3225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83" y="32251"/>
                      </a:moveTo>
                      <a:cubicBezTo>
                        <a:pt x="64283" y="49645"/>
                        <a:pt x="50177" y="63745"/>
                        <a:pt x="32777" y="63745"/>
                      </a:cubicBezTo>
                      <a:cubicBezTo>
                        <a:pt x="15376" y="63745"/>
                        <a:pt x="1270" y="49645"/>
                        <a:pt x="1270" y="32251"/>
                      </a:cubicBezTo>
                      <a:cubicBezTo>
                        <a:pt x="1270" y="14857"/>
                        <a:pt x="15376" y="756"/>
                        <a:pt x="32777" y="756"/>
                      </a:cubicBezTo>
                      <a:cubicBezTo>
                        <a:pt x="50177" y="756"/>
                        <a:pt x="64283" y="14857"/>
                        <a:pt x="64283" y="3225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953DA2D-300C-344F-B0B6-A469DD923367}"/>
                    </a:ext>
                  </a:extLst>
                </p:cNvPr>
                <p:cNvSpPr txBox="1"/>
                <p:nvPr/>
              </p:nvSpPr>
              <p:spPr>
                <a:xfrm>
                  <a:off x="6353887" y="456873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3" name="Graphic 2">
                <a:extLst>
                  <a:ext uri="{FF2B5EF4-FFF2-40B4-BE49-F238E27FC236}">
                    <a16:creationId xmlns:a16="http://schemas.microsoft.com/office/drawing/2014/main" id="{FB4A59A5-1389-0044-842E-AE3FD4FFE8E8}"/>
                  </a:ext>
                </a:extLst>
              </p:cNvPr>
              <p:cNvGrpSpPr/>
              <p:nvPr/>
            </p:nvGrpSpPr>
            <p:grpSpPr>
              <a:xfrm>
                <a:off x="6509779" y="4654504"/>
                <a:ext cx="63012" cy="62989"/>
                <a:chOff x="6509779" y="4654504"/>
                <a:chExt cx="63012" cy="62989"/>
              </a:xfrm>
            </p:grpSpPr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E5114118-EAA6-1144-9CE6-CED3944D52FB}"/>
                    </a:ext>
                  </a:extLst>
                </p:cNvPr>
                <p:cNvSpPr/>
                <p:nvPr/>
              </p:nvSpPr>
              <p:spPr>
                <a:xfrm>
                  <a:off x="6509779" y="4654504"/>
                  <a:ext cx="63012" cy="62989"/>
                </a:xfrm>
                <a:custGeom>
                  <a:avLst/>
                  <a:gdLst>
                    <a:gd name="connsiteX0" fmla="*/ 64299 w 63012"/>
                    <a:gd name="connsiteY0" fmla="*/ 32259 h 62989"/>
                    <a:gd name="connsiteX1" fmla="*/ 32793 w 63012"/>
                    <a:gd name="connsiteY1" fmla="*/ 63754 h 62989"/>
                    <a:gd name="connsiteX2" fmla="*/ 1287 w 63012"/>
                    <a:gd name="connsiteY2" fmla="*/ 32259 h 62989"/>
                    <a:gd name="connsiteX3" fmla="*/ 32793 w 63012"/>
                    <a:gd name="connsiteY3" fmla="*/ 764 h 62989"/>
                    <a:gd name="connsiteX4" fmla="*/ 64299 w 63012"/>
                    <a:gd name="connsiteY4" fmla="*/ 3225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99" y="32259"/>
                      </a:moveTo>
                      <a:cubicBezTo>
                        <a:pt x="64299" y="49653"/>
                        <a:pt x="50193" y="63754"/>
                        <a:pt x="32793" y="63754"/>
                      </a:cubicBezTo>
                      <a:cubicBezTo>
                        <a:pt x="15392" y="63754"/>
                        <a:pt x="1287" y="49653"/>
                        <a:pt x="1287" y="32259"/>
                      </a:cubicBezTo>
                      <a:cubicBezTo>
                        <a:pt x="1287" y="14865"/>
                        <a:pt x="15392" y="764"/>
                        <a:pt x="32793" y="764"/>
                      </a:cubicBezTo>
                      <a:cubicBezTo>
                        <a:pt x="50193" y="764"/>
                        <a:pt x="64299" y="14865"/>
                        <a:pt x="64299" y="32259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04C3BCDA-4699-924F-82E7-58FE6079A39B}"/>
                    </a:ext>
                  </a:extLst>
                </p:cNvPr>
                <p:cNvSpPr txBox="1"/>
                <p:nvPr/>
              </p:nvSpPr>
              <p:spPr>
                <a:xfrm>
                  <a:off x="6434092" y="461140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24" name="Graphic 2">
                <a:extLst>
                  <a:ext uri="{FF2B5EF4-FFF2-40B4-BE49-F238E27FC236}">
                    <a16:creationId xmlns:a16="http://schemas.microsoft.com/office/drawing/2014/main" id="{9EFF6DEB-E03E-B245-BDC5-243C0A1742A1}"/>
                  </a:ext>
                </a:extLst>
              </p:cNvPr>
              <p:cNvGrpSpPr/>
              <p:nvPr/>
            </p:nvGrpSpPr>
            <p:grpSpPr>
              <a:xfrm>
                <a:off x="6594179" y="4694759"/>
                <a:ext cx="63012" cy="62989"/>
                <a:chOff x="6594179" y="4694759"/>
                <a:chExt cx="63012" cy="62989"/>
              </a:xfrm>
            </p:grpSpPr>
            <p:sp>
              <p:nvSpPr>
                <p:cNvPr id="296" name="Freeform 295">
                  <a:extLst>
                    <a:ext uri="{FF2B5EF4-FFF2-40B4-BE49-F238E27FC236}">
                      <a16:creationId xmlns:a16="http://schemas.microsoft.com/office/drawing/2014/main" id="{89516891-B9F2-514D-B2A3-88C811A78753}"/>
                    </a:ext>
                  </a:extLst>
                </p:cNvPr>
                <p:cNvSpPr/>
                <p:nvPr/>
              </p:nvSpPr>
              <p:spPr>
                <a:xfrm>
                  <a:off x="6594179" y="4694759"/>
                  <a:ext cx="63012" cy="62989"/>
                </a:xfrm>
                <a:custGeom>
                  <a:avLst/>
                  <a:gdLst>
                    <a:gd name="connsiteX0" fmla="*/ 64316 w 63012"/>
                    <a:gd name="connsiteY0" fmla="*/ 32267 h 62989"/>
                    <a:gd name="connsiteX1" fmla="*/ 32809 w 63012"/>
                    <a:gd name="connsiteY1" fmla="*/ 63762 h 62989"/>
                    <a:gd name="connsiteX2" fmla="*/ 1303 w 63012"/>
                    <a:gd name="connsiteY2" fmla="*/ 32267 h 62989"/>
                    <a:gd name="connsiteX3" fmla="*/ 32809 w 63012"/>
                    <a:gd name="connsiteY3" fmla="*/ 772 h 62989"/>
                    <a:gd name="connsiteX4" fmla="*/ 64316 w 63012"/>
                    <a:gd name="connsiteY4" fmla="*/ 3226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16" y="32267"/>
                      </a:moveTo>
                      <a:cubicBezTo>
                        <a:pt x="64316" y="49661"/>
                        <a:pt x="50210" y="63762"/>
                        <a:pt x="32809" y="63762"/>
                      </a:cubicBezTo>
                      <a:cubicBezTo>
                        <a:pt x="15409" y="63762"/>
                        <a:pt x="1303" y="49661"/>
                        <a:pt x="1303" y="32267"/>
                      </a:cubicBezTo>
                      <a:cubicBezTo>
                        <a:pt x="1303" y="14873"/>
                        <a:pt x="15409" y="772"/>
                        <a:pt x="32809" y="772"/>
                      </a:cubicBezTo>
                      <a:cubicBezTo>
                        <a:pt x="50210" y="772"/>
                        <a:pt x="64316" y="14873"/>
                        <a:pt x="64316" y="32267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1443763F-8900-3340-952C-612939D9697E}"/>
                    </a:ext>
                  </a:extLst>
                </p:cNvPr>
                <p:cNvSpPr txBox="1"/>
                <p:nvPr/>
              </p:nvSpPr>
              <p:spPr>
                <a:xfrm>
                  <a:off x="6518492" y="465166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25" name="Graphic 2">
                <a:extLst>
                  <a:ext uri="{FF2B5EF4-FFF2-40B4-BE49-F238E27FC236}">
                    <a16:creationId xmlns:a16="http://schemas.microsoft.com/office/drawing/2014/main" id="{948CD762-3DA8-4D4E-90C4-9D610ACEC1D8}"/>
                  </a:ext>
                </a:extLst>
              </p:cNvPr>
              <p:cNvGrpSpPr/>
              <p:nvPr/>
            </p:nvGrpSpPr>
            <p:grpSpPr>
              <a:xfrm>
                <a:off x="6673611" y="4670765"/>
                <a:ext cx="63012" cy="62989"/>
                <a:chOff x="6673611" y="4670765"/>
                <a:chExt cx="63012" cy="62989"/>
              </a:xfrm>
            </p:grpSpPr>
            <p:sp>
              <p:nvSpPr>
                <p:cNvPr id="294" name="Freeform 293">
                  <a:extLst>
                    <a:ext uri="{FF2B5EF4-FFF2-40B4-BE49-F238E27FC236}">
                      <a16:creationId xmlns:a16="http://schemas.microsoft.com/office/drawing/2014/main" id="{7409BBA4-83E6-D84D-9A80-53275FDF60A4}"/>
                    </a:ext>
                  </a:extLst>
                </p:cNvPr>
                <p:cNvSpPr/>
                <p:nvPr/>
              </p:nvSpPr>
              <p:spPr>
                <a:xfrm>
                  <a:off x="6673611" y="4670765"/>
                  <a:ext cx="63012" cy="62989"/>
                </a:xfrm>
                <a:custGeom>
                  <a:avLst/>
                  <a:gdLst>
                    <a:gd name="connsiteX0" fmla="*/ 64331 w 63012"/>
                    <a:gd name="connsiteY0" fmla="*/ 32262 h 62989"/>
                    <a:gd name="connsiteX1" fmla="*/ 32825 w 63012"/>
                    <a:gd name="connsiteY1" fmla="*/ 63757 h 62989"/>
                    <a:gd name="connsiteX2" fmla="*/ 1319 w 63012"/>
                    <a:gd name="connsiteY2" fmla="*/ 32262 h 62989"/>
                    <a:gd name="connsiteX3" fmla="*/ 32825 w 63012"/>
                    <a:gd name="connsiteY3" fmla="*/ 768 h 62989"/>
                    <a:gd name="connsiteX4" fmla="*/ 64331 w 63012"/>
                    <a:gd name="connsiteY4" fmla="*/ 3226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1" y="32262"/>
                      </a:moveTo>
                      <a:cubicBezTo>
                        <a:pt x="64331" y="49656"/>
                        <a:pt x="50226" y="63757"/>
                        <a:pt x="32825" y="63757"/>
                      </a:cubicBezTo>
                      <a:cubicBezTo>
                        <a:pt x="15425" y="63757"/>
                        <a:pt x="1319" y="49656"/>
                        <a:pt x="1319" y="32262"/>
                      </a:cubicBezTo>
                      <a:cubicBezTo>
                        <a:pt x="1319" y="14868"/>
                        <a:pt x="15425" y="768"/>
                        <a:pt x="32825" y="768"/>
                      </a:cubicBezTo>
                      <a:cubicBezTo>
                        <a:pt x="50226" y="768"/>
                        <a:pt x="64331" y="14868"/>
                        <a:pt x="64331" y="32262"/>
                      </a:cubicBezTo>
                      <a:close/>
                    </a:path>
                  </a:pathLst>
                </a:custGeom>
                <a:solidFill>
                  <a:srgbClr val="DBDB8D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125A494E-C8C7-F143-BB4A-A750B5074E06}"/>
                    </a:ext>
                  </a:extLst>
                </p:cNvPr>
                <p:cNvSpPr txBox="1"/>
                <p:nvPr/>
              </p:nvSpPr>
              <p:spPr>
                <a:xfrm>
                  <a:off x="6597924" y="462767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26" name="Graphic 2">
                <a:extLst>
                  <a:ext uri="{FF2B5EF4-FFF2-40B4-BE49-F238E27FC236}">
                    <a16:creationId xmlns:a16="http://schemas.microsoft.com/office/drawing/2014/main" id="{E765C515-2721-6145-A987-8B4040A99ABA}"/>
                  </a:ext>
                </a:extLst>
              </p:cNvPr>
              <p:cNvGrpSpPr/>
              <p:nvPr/>
            </p:nvGrpSpPr>
            <p:grpSpPr>
              <a:xfrm>
                <a:off x="6744432" y="4703509"/>
                <a:ext cx="63012" cy="62989"/>
                <a:chOff x="6744432" y="4703509"/>
                <a:chExt cx="63012" cy="62989"/>
              </a:xfrm>
            </p:grpSpPr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13AC35CF-AC4A-B54B-930D-2FB532FC00A9}"/>
                    </a:ext>
                  </a:extLst>
                </p:cNvPr>
                <p:cNvSpPr/>
                <p:nvPr/>
              </p:nvSpPr>
              <p:spPr>
                <a:xfrm>
                  <a:off x="6744432" y="4703509"/>
                  <a:ext cx="63012" cy="62989"/>
                </a:xfrm>
                <a:custGeom>
                  <a:avLst/>
                  <a:gdLst>
                    <a:gd name="connsiteX0" fmla="*/ 64345 w 63012"/>
                    <a:gd name="connsiteY0" fmla="*/ 32269 h 62989"/>
                    <a:gd name="connsiteX1" fmla="*/ 32839 w 63012"/>
                    <a:gd name="connsiteY1" fmla="*/ 63763 h 62989"/>
                    <a:gd name="connsiteX2" fmla="*/ 1333 w 63012"/>
                    <a:gd name="connsiteY2" fmla="*/ 32269 h 62989"/>
                    <a:gd name="connsiteX3" fmla="*/ 32839 w 63012"/>
                    <a:gd name="connsiteY3" fmla="*/ 774 h 62989"/>
                    <a:gd name="connsiteX4" fmla="*/ 64345 w 63012"/>
                    <a:gd name="connsiteY4" fmla="*/ 3226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5" y="32269"/>
                      </a:moveTo>
                      <a:cubicBezTo>
                        <a:pt x="64345" y="49663"/>
                        <a:pt x="50239" y="63763"/>
                        <a:pt x="32839" y="63763"/>
                      </a:cubicBezTo>
                      <a:cubicBezTo>
                        <a:pt x="15439" y="63763"/>
                        <a:pt x="1333" y="49663"/>
                        <a:pt x="1333" y="32269"/>
                      </a:cubicBezTo>
                      <a:cubicBezTo>
                        <a:pt x="1333" y="14875"/>
                        <a:pt x="15439" y="774"/>
                        <a:pt x="32839" y="774"/>
                      </a:cubicBezTo>
                      <a:cubicBezTo>
                        <a:pt x="50239" y="774"/>
                        <a:pt x="64345" y="14875"/>
                        <a:pt x="64345" y="32269"/>
                      </a:cubicBezTo>
                      <a:close/>
                    </a:path>
                  </a:pathLst>
                </a:custGeom>
                <a:solidFill>
                  <a:srgbClr val="DBDB8D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BF1FD68B-9370-484E-AA9B-24011FA0A369}"/>
                    </a:ext>
                  </a:extLst>
                </p:cNvPr>
                <p:cNvSpPr txBox="1"/>
                <p:nvPr/>
              </p:nvSpPr>
              <p:spPr>
                <a:xfrm>
                  <a:off x="6671371" y="466041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F162D3A1-7BD1-284D-BFAD-1412BAC425AA}"/>
                  </a:ext>
                </a:extLst>
              </p:cNvPr>
              <p:cNvGrpSpPr/>
              <p:nvPr/>
            </p:nvGrpSpPr>
            <p:grpSpPr>
              <a:xfrm>
                <a:off x="6768030" y="4778089"/>
                <a:ext cx="63012" cy="62989"/>
                <a:chOff x="6768030" y="4778089"/>
                <a:chExt cx="63012" cy="62989"/>
              </a:xfrm>
            </p:grpSpPr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3FB4BEDC-6040-6E4D-A23B-C82EE7AEC879}"/>
                    </a:ext>
                  </a:extLst>
                </p:cNvPr>
                <p:cNvSpPr/>
                <p:nvPr/>
              </p:nvSpPr>
              <p:spPr>
                <a:xfrm>
                  <a:off x="6768030" y="4778089"/>
                  <a:ext cx="63012" cy="62989"/>
                </a:xfrm>
                <a:custGeom>
                  <a:avLst/>
                  <a:gdLst>
                    <a:gd name="connsiteX0" fmla="*/ 64350 w 63012"/>
                    <a:gd name="connsiteY0" fmla="*/ 32283 h 62989"/>
                    <a:gd name="connsiteX1" fmla="*/ 32844 w 63012"/>
                    <a:gd name="connsiteY1" fmla="*/ 63778 h 62989"/>
                    <a:gd name="connsiteX2" fmla="*/ 1337 w 63012"/>
                    <a:gd name="connsiteY2" fmla="*/ 32283 h 62989"/>
                    <a:gd name="connsiteX3" fmla="*/ 32844 w 63012"/>
                    <a:gd name="connsiteY3" fmla="*/ 789 h 62989"/>
                    <a:gd name="connsiteX4" fmla="*/ 64350 w 63012"/>
                    <a:gd name="connsiteY4" fmla="*/ 3228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50" y="32283"/>
                      </a:moveTo>
                      <a:cubicBezTo>
                        <a:pt x="64350" y="49677"/>
                        <a:pt x="50244" y="63778"/>
                        <a:pt x="32844" y="63778"/>
                      </a:cubicBezTo>
                      <a:cubicBezTo>
                        <a:pt x="15443" y="63778"/>
                        <a:pt x="1337" y="49677"/>
                        <a:pt x="1337" y="32283"/>
                      </a:cubicBezTo>
                      <a:cubicBezTo>
                        <a:pt x="1337" y="14889"/>
                        <a:pt x="15443" y="789"/>
                        <a:pt x="32844" y="789"/>
                      </a:cubicBezTo>
                      <a:cubicBezTo>
                        <a:pt x="50244" y="789"/>
                        <a:pt x="64350" y="14889"/>
                        <a:pt x="64350" y="32283"/>
                      </a:cubicBezTo>
                      <a:close/>
                    </a:path>
                  </a:pathLst>
                </a:custGeom>
                <a:solidFill>
                  <a:srgbClr val="DBDB8D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DB5745A0-AF18-7D4B-BF3A-186DAF89841B}"/>
                    </a:ext>
                  </a:extLst>
                </p:cNvPr>
                <p:cNvSpPr txBox="1"/>
                <p:nvPr/>
              </p:nvSpPr>
              <p:spPr>
                <a:xfrm>
                  <a:off x="6694969" y="473499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28" name="Graphic 2">
                <a:extLst>
                  <a:ext uri="{FF2B5EF4-FFF2-40B4-BE49-F238E27FC236}">
                    <a16:creationId xmlns:a16="http://schemas.microsoft.com/office/drawing/2014/main" id="{5D48CD8F-9185-2D45-9F08-39EEDE78B998}"/>
                  </a:ext>
                </a:extLst>
              </p:cNvPr>
              <p:cNvGrpSpPr/>
              <p:nvPr/>
            </p:nvGrpSpPr>
            <p:grpSpPr>
              <a:xfrm>
                <a:off x="6735269" y="4854416"/>
                <a:ext cx="63012" cy="62989"/>
                <a:chOff x="6735269" y="4854416"/>
                <a:chExt cx="63012" cy="62989"/>
              </a:xfrm>
            </p:grpSpPr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349E116F-0BEA-6642-BCD3-1AF1189E21D3}"/>
                    </a:ext>
                  </a:extLst>
                </p:cNvPr>
                <p:cNvSpPr/>
                <p:nvPr/>
              </p:nvSpPr>
              <p:spPr>
                <a:xfrm>
                  <a:off x="6735269" y="4854416"/>
                  <a:ext cx="63012" cy="62989"/>
                </a:xfrm>
                <a:custGeom>
                  <a:avLst/>
                  <a:gdLst>
                    <a:gd name="connsiteX0" fmla="*/ 64344 w 63012"/>
                    <a:gd name="connsiteY0" fmla="*/ 32298 h 62989"/>
                    <a:gd name="connsiteX1" fmla="*/ 32837 w 63012"/>
                    <a:gd name="connsiteY1" fmla="*/ 63793 h 62989"/>
                    <a:gd name="connsiteX2" fmla="*/ 1331 w 63012"/>
                    <a:gd name="connsiteY2" fmla="*/ 32298 h 62989"/>
                    <a:gd name="connsiteX3" fmla="*/ 32837 w 63012"/>
                    <a:gd name="connsiteY3" fmla="*/ 804 h 62989"/>
                    <a:gd name="connsiteX4" fmla="*/ 64344 w 63012"/>
                    <a:gd name="connsiteY4" fmla="*/ 3229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4" y="32298"/>
                      </a:moveTo>
                      <a:cubicBezTo>
                        <a:pt x="64344" y="49692"/>
                        <a:pt x="50238" y="63793"/>
                        <a:pt x="32837" y="63793"/>
                      </a:cubicBezTo>
                      <a:cubicBezTo>
                        <a:pt x="15437" y="63793"/>
                        <a:pt x="1331" y="49692"/>
                        <a:pt x="1331" y="32298"/>
                      </a:cubicBezTo>
                      <a:cubicBezTo>
                        <a:pt x="1331" y="14904"/>
                        <a:pt x="15437" y="804"/>
                        <a:pt x="32837" y="804"/>
                      </a:cubicBezTo>
                      <a:cubicBezTo>
                        <a:pt x="50238" y="804"/>
                        <a:pt x="64344" y="14904"/>
                        <a:pt x="64344" y="32298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0CED751A-0899-604E-9F0D-2721FC8BF382}"/>
                    </a:ext>
                  </a:extLst>
                </p:cNvPr>
                <p:cNvSpPr txBox="1"/>
                <p:nvPr/>
              </p:nvSpPr>
              <p:spPr>
                <a:xfrm>
                  <a:off x="6662208" y="481132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29" name="Graphic 2">
                <a:extLst>
                  <a:ext uri="{FF2B5EF4-FFF2-40B4-BE49-F238E27FC236}">
                    <a16:creationId xmlns:a16="http://schemas.microsoft.com/office/drawing/2014/main" id="{12FC54E6-76BC-5B4C-A4E5-048F70329DF6}"/>
                  </a:ext>
                </a:extLst>
              </p:cNvPr>
              <p:cNvGrpSpPr/>
              <p:nvPr/>
            </p:nvGrpSpPr>
            <p:grpSpPr>
              <a:xfrm>
                <a:off x="6762811" y="4946108"/>
                <a:ext cx="63012" cy="62989"/>
                <a:chOff x="6762811" y="4946108"/>
                <a:chExt cx="63012" cy="62989"/>
              </a:xfrm>
            </p:grpSpPr>
            <p:sp>
              <p:nvSpPr>
                <p:cNvPr id="286" name="Freeform 285">
                  <a:extLst>
                    <a:ext uri="{FF2B5EF4-FFF2-40B4-BE49-F238E27FC236}">
                      <a16:creationId xmlns:a16="http://schemas.microsoft.com/office/drawing/2014/main" id="{844A7BA8-4F04-C449-9E95-C61EDCB291DF}"/>
                    </a:ext>
                  </a:extLst>
                </p:cNvPr>
                <p:cNvSpPr/>
                <p:nvPr/>
              </p:nvSpPr>
              <p:spPr>
                <a:xfrm>
                  <a:off x="6762811" y="4946108"/>
                  <a:ext cx="63012" cy="62989"/>
                </a:xfrm>
                <a:custGeom>
                  <a:avLst/>
                  <a:gdLst>
                    <a:gd name="connsiteX0" fmla="*/ 64349 w 63012"/>
                    <a:gd name="connsiteY0" fmla="*/ 32316 h 62989"/>
                    <a:gd name="connsiteX1" fmla="*/ 32843 w 63012"/>
                    <a:gd name="connsiteY1" fmla="*/ 63811 h 62989"/>
                    <a:gd name="connsiteX2" fmla="*/ 1336 w 63012"/>
                    <a:gd name="connsiteY2" fmla="*/ 32316 h 62989"/>
                    <a:gd name="connsiteX3" fmla="*/ 32843 w 63012"/>
                    <a:gd name="connsiteY3" fmla="*/ 822 h 62989"/>
                    <a:gd name="connsiteX4" fmla="*/ 64349 w 63012"/>
                    <a:gd name="connsiteY4" fmla="*/ 3231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9" y="32316"/>
                      </a:moveTo>
                      <a:cubicBezTo>
                        <a:pt x="64349" y="49711"/>
                        <a:pt x="50243" y="63811"/>
                        <a:pt x="32843" y="63811"/>
                      </a:cubicBezTo>
                      <a:cubicBezTo>
                        <a:pt x="15442" y="63811"/>
                        <a:pt x="1336" y="49711"/>
                        <a:pt x="1336" y="32316"/>
                      </a:cubicBezTo>
                      <a:cubicBezTo>
                        <a:pt x="1336" y="14922"/>
                        <a:pt x="15442" y="822"/>
                        <a:pt x="32843" y="822"/>
                      </a:cubicBezTo>
                      <a:cubicBezTo>
                        <a:pt x="50243" y="822"/>
                        <a:pt x="64349" y="14922"/>
                        <a:pt x="64349" y="3231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5A6B5880-B5A3-754C-B03A-753A44D35778}"/>
                    </a:ext>
                  </a:extLst>
                </p:cNvPr>
                <p:cNvSpPr txBox="1"/>
                <p:nvPr/>
              </p:nvSpPr>
              <p:spPr>
                <a:xfrm>
                  <a:off x="6687124" y="490301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30" name="Graphic 2">
                <a:extLst>
                  <a:ext uri="{FF2B5EF4-FFF2-40B4-BE49-F238E27FC236}">
                    <a16:creationId xmlns:a16="http://schemas.microsoft.com/office/drawing/2014/main" id="{C330DC6D-67EC-D94F-8DE8-F9B534AB53E2}"/>
                  </a:ext>
                </a:extLst>
              </p:cNvPr>
              <p:cNvGrpSpPr/>
              <p:nvPr/>
            </p:nvGrpSpPr>
            <p:grpSpPr>
              <a:xfrm>
                <a:off x="6785674" y="5039994"/>
                <a:ext cx="63012" cy="62989"/>
                <a:chOff x="6785674" y="5039994"/>
                <a:chExt cx="63012" cy="62989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EDE3BF17-F85F-134D-BC97-6F4EB08149A8}"/>
                    </a:ext>
                  </a:extLst>
                </p:cNvPr>
                <p:cNvSpPr/>
                <p:nvPr/>
              </p:nvSpPr>
              <p:spPr>
                <a:xfrm>
                  <a:off x="6785674" y="5039994"/>
                  <a:ext cx="63012" cy="62989"/>
                </a:xfrm>
                <a:custGeom>
                  <a:avLst/>
                  <a:gdLst>
                    <a:gd name="connsiteX0" fmla="*/ 64353 w 63012"/>
                    <a:gd name="connsiteY0" fmla="*/ 32335 h 62989"/>
                    <a:gd name="connsiteX1" fmla="*/ 32847 w 63012"/>
                    <a:gd name="connsiteY1" fmla="*/ 63830 h 62989"/>
                    <a:gd name="connsiteX2" fmla="*/ 1341 w 63012"/>
                    <a:gd name="connsiteY2" fmla="*/ 32335 h 62989"/>
                    <a:gd name="connsiteX3" fmla="*/ 32847 w 63012"/>
                    <a:gd name="connsiteY3" fmla="*/ 840 h 62989"/>
                    <a:gd name="connsiteX4" fmla="*/ 64353 w 63012"/>
                    <a:gd name="connsiteY4" fmla="*/ 3233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53" y="32335"/>
                      </a:moveTo>
                      <a:cubicBezTo>
                        <a:pt x="64353" y="49729"/>
                        <a:pt x="50248" y="63830"/>
                        <a:pt x="32847" y="63830"/>
                      </a:cubicBezTo>
                      <a:cubicBezTo>
                        <a:pt x="15447" y="63830"/>
                        <a:pt x="1341" y="49729"/>
                        <a:pt x="1341" y="32335"/>
                      </a:cubicBezTo>
                      <a:cubicBezTo>
                        <a:pt x="1341" y="14941"/>
                        <a:pt x="15447" y="840"/>
                        <a:pt x="32847" y="840"/>
                      </a:cubicBezTo>
                      <a:cubicBezTo>
                        <a:pt x="50248" y="840"/>
                        <a:pt x="64353" y="14941"/>
                        <a:pt x="64353" y="32335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3B63302-0A4C-844C-A6D8-5D1E97BAF5A9}"/>
                    </a:ext>
                  </a:extLst>
                </p:cNvPr>
                <p:cNvSpPr txBox="1"/>
                <p:nvPr/>
              </p:nvSpPr>
              <p:spPr>
                <a:xfrm>
                  <a:off x="6712613" y="499689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1" name="Graphic 2">
                <a:extLst>
                  <a:ext uri="{FF2B5EF4-FFF2-40B4-BE49-F238E27FC236}">
                    <a16:creationId xmlns:a16="http://schemas.microsoft.com/office/drawing/2014/main" id="{73C5ADC7-CD48-9942-8D45-0E360088364C}"/>
                  </a:ext>
                </a:extLst>
              </p:cNvPr>
              <p:cNvGrpSpPr/>
              <p:nvPr/>
            </p:nvGrpSpPr>
            <p:grpSpPr>
              <a:xfrm>
                <a:off x="6803144" y="5129502"/>
                <a:ext cx="63012" cy="62989"/>
                <a:chOff x="6803144" y="5129502"/>
                <a:chExt cx="63012" cy="62989"/>
              </a:xfrm>
            </p:grpSpPr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EB095E46-8321-1341-8FC3-9DEDF72B8808}"/>
                    </a:ext>
                  </a:extLst>
                </p:cNvPr>
                <p:cNvSpPr/>
                <p:nvPr/>
              </p:nvSpPr>
              <p:spPr>
                <a:xfrm>
                  <a:off x="6803144" y="5129502"/>
                  <a:ext cx="63012" cy="62989"/>
                </a:xfrm>
                <a:custGeom>
                  <a:avLst/>
                  <a:gdLst>
                    <a:gd name="connsiteX0" fmla="*/ 64357 w 63012"/>
                    <a:gd name="connsiteY0" fmla="*/ 32353 h 62989"/>
                    <a:gd name="connsiteX1" fmla="*/ 32851 w 63012"/>
                    <a:gd name="connsiteY1" fmla="*/ 63847 h 62989"/>
                    <a:gd name="connsiteX2" fmla="*/ 1344 w 63012"/>
                    <a:gd name="connsiteY2" fmla="*/ 32353 h 62989"/>
                    <a:gd name="connsiteX3" fmla="*/ 32851 w 63012"/>
                    <a:gd name="connsiteY3" fmla="*/ 858 h 62989"/>
                    <a:gd name="connsiteX4" fmla="*/ 64357 w 63012"/>
                    <a:gd name="connsiteY4" fmla="*/ 3235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57" y="32353"/>
                      </a:moveTo>
                      <a:cubicBezTo>
                        <a:pt x="64357" y="49747"/>
                        <a:pt x="50251" y="63847"/>
                        <a:pt x="32851" y="63847"/>
                      </a:cubicBezTo>
                      <a:cubicBezTo>
                        <a:pt x="15450" y="63847"/>
                        <a:pt x="1344" y="49747"/>
                        <a:pt x="1344" y="32353"/>
                      </a:cubicBezTo>
                      <a:cubicBezTo>
                        <a:pt x="1344" y="14958"/>
                        <a:pt x="15450" y="858"/>
                        <a:pt x="32851" y="858"/>
                      </a:cubicBezTo>
                      <a:cubicBezTo>
                        <a:pt x="50251" y="858"/>
                        <a:pt x="64357" y="14958"/>
                        <a:pt x="64357" y="3235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4D3ED545-7A9A-6546-8E45-9208D38EA4E4}"/>
                    </a:ext>
                  </a:extLst>
                </p:cNvPr>
                <p:cNvSpPr txBox="1"/>
                <p:nvPr/>
              </p:nvSpPr>
              <p:spPr>
                <a:xfrm>
                  <a:off x="6727457" y="508640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32" name="Graphic 2">
                <a:extLst>
                  <a:ext uri="{FF2B5EF4-FFF2-40B4-BE49-F238E27FC236}">
                    <a16:creationId xmlns:a16="http://schemas.microsoft.com/office/drawing/2014/main" id="{8F53CC03-8080-0748-959C-CB9041A02887}"/>
                  </a:ext>
                </a:extLst>
              </p:cNvPr>
              <p:cNvGrpSpPr/>
              <p:nvPr/>
            </p:nvGrpSpPr>
            <p:grpSpPr>
              <a:xfrm>
                <a:off x="6855387" y="5196029"/>
                <a:ext cx="63012" cy="62989"/>
                <a:chOff x="6855387" y="5196029"/>
                <a:chExt cx="63012" cy="62989"/>
              </a:xfrm>
            </p:grpSpPr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28A1F03C-D03E-A042-87D0-AEF49994AD94}"/>
                    </a:ext>
                  </a:extLst>
                </p:cNvPr>
                <p:cNvSpPr/>
                <p:nvPr/>
              </p:nvSpPr>
              <p:spPr>
                <a:xfrm>
                  <a:off x="6855387" y="5196029"/>
                  <a:ext cx="63012" cy="62989"/>
                </a:xfrm>
                <a:custGeom>
                  <a:avLst/>
                  <a:gdLst>
                    <a:gd name="connsiteX0" fmla="*/ 64367 w 63012"/>
                    <a:gd name="connsiteY0" fmla="*/ 32366 h 62989"/>
                    <a:gd name="connsiteX1" fmla="*/ 32861 w 63012"/>
                    <a:gd name="connsiteY1" fmla="*/ 63860 h 62989"/>
                    <a:gd name="connsiteX2" fmla="*/ 1355 w 63012"/>
                    <a:gd name="connsiteY2" fmla="*/ 32366 h 62989"/>
                    <a:gd name="connsiteX3" fmla="*/ 32861 w 63012"/>
                    <a:gd name="connsiteY3" fmla="*/ 871 h 62989"/>
                    <a:gd name="connsiteX4" fmla="*/ 64367 w 63012"/>
                    <a:gd name="connsiteY4" fmla="*/ 3236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67" y="32366"/>
                      </a:moveTo>
                      <a:cubicBezTo>
                        <a:pt x="64367" y="49760"/>
                        <a:pt x="50261" y="63860"/>
                        <a:pt x="32861" y="63860"/>
                      </a:cubicBezTo>
                      <a:cubicBezTo>
                        <a:pt x="15460" y="63860"/>
                        <a:pt x="1355" y="49760"/>
                        <a:pt x="1355" y="32366"/>
                      </a:cubicBezTo>
                      <a:cubicBezTo>
                        <a:pt x="1355" y="14972"/>
                        <a:pt x="15460" y="871"/>
                        <a:pt x="32861" y="871"/>
                      </a:cubicBezTo>
                      <a:cubicBezTo>
                        <a:pt x="50261" y="871"/>
                        <a:pt x="64367" y="14972"/>
                        <a:pt x="64367" y="32366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21048E8-02B4-3948-A776-A2D7A609770B}"/>
                    </a:ext>
                  </a:extLst>
                </p:cNvPr>
                <p:cNvSpPr txBox="1"/>
                <p:nvPr/>
              </p:nvSpPr>
              <p:spPr>
                <a:xfrm>
                  <a:off x="6782326" y="515293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3" name="Graphic 2">
                <a:extLst>
                  <a:ext uri="{FF2B5EF4-FFF2-40B4-BE49-F238E27FC236}">
                    <a16:creationId xmlns:a16="http://schemas.microsoft.com/office/drawing/2014/main" id="{8268902F-5B57-1E48-9528-F05C77F5D9BE}"/>
                  </a:ext>
                </a:extLst>
              </p:cNvPr>
              <p:cNvGrpSpPr/>
              <p:nvPr/>
            </p:nvGrpSpPr>
            <p:grpSpPr>
              <a:xfrm>
                <a:off x="6826611" y="5268058"/>
                <a:ext cx="63012" cy="62989"/>
                <a:chOff x="6826611" y="5268058"/>
                <a:chExt cx="63012" cy="62989"/>
              </a:xfrm>
            </p:grpSpPr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A8D328FD-B490-9846-BD08-D820E66AD60D}"/>
                    </a:ext>
                  </a:extLst>
                </p:cNvPr>
                <p:cNvSpPr/>
                <p:nvPr/>
              </p:nvSpPr>
              <p:spPr>
                <a:xfrm>
                  <a:off x="6826611" y="5268058"/>
                  <a:ext cx="63012" cy="62989"/>
                </a:xfrm>
                <a:custGeom>
                  <a:avLst/>
                  <a:gdLst>
                    <a:gd name="connsiteX0" fmla="*/ 64362 w 63012"/>
                    <a:gd name="connsiteY0" fmla="*/ 32380 h 62989"/>
                    <a:gd name="connsiteX1" fmla="*/ 32855 w 63012"/>
                    <a:gd name="connsiteY1" fmla="*/ 63875 h 62989"/>
                    <a:gd name="connsiteX2" fmla="*/ 1349 w 63012"/>
                    <a:gd name="connsiteY2" fmla="*/ 32380 h 62989"/>
                    <a:gd name="connsiteX3" fmla="*/ 32855 w 63012"/>
                    <a:gd name="connsiteY3" fmla="*/ 885 h 62989"/>
                    <a:gd name="connsiteX4" fmla="*/ 64362 w 63012"/>
                    <a:gd name="connsiteY4" fmla="*/ 3238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62" y="32380"/>
                      </a:moveTo>
                      <a:cubicBezTo>
                        <a:pt x="64362" y="49774"/>
                        <a:pt x="50256" y="63875"/>
                        <a:pt x="32855" y="63875"/>
                      </a:cubicBezTo>
                      <a:cubicBezTo>
                        <a:pt x="15455" y="63875"/>
                        <a:pt x="1349" y="49774"/>
                        <a:pt x="1349" y="32380"/>
                      </a:cubicBezTo>
                      <a:cubicBezTo>
                        <a:pt x="1349" y="14986"/>
                        <a:pt x="15455" y="885"/>
                        <a:pt x="32855" y="885"/>
                      </a:cubicBezTo>
                      <a:cubicBezTo>
                        <a:pt x="50256" y="885"/>
                        <a:pt x="64362" y="14986"/>
                        <a:pt x="64362" y="32380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905648D7-68FB-BA49-A9C4-2E8C18645611}"/>
                    </a:ext>
                  </a:extLst>
                </p:cNvPr>
                <p:cNvSpPr txBox="1"/>
                <p:nvPr/>
              </p:nvSpPr>
              <p:spPr>
                <a:xfrm>
                  <a:off x="6753550" y="522496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4" name="Graphic 2">
                <a:extLst>
                  <a:ext uri="{FF2B5EF4-FFF2-40B4-BE49-F238E27FC236}">
                    <a16:creationId xmlns:a16="http://schemas.microsoft.com/office/drawing/2014/main" id="{6D47F53F-86AE-2C49-AADC-0290A941AC20}"/>
                  </a:ext>
                </a:extLst>
              </p:cNvPr>
              <p:cNvGrpSpPr/>
              <p:nvPr/>
            </p:nvGrpSpPr>
            <p:grpSpPr>
              <a:xfrm>
                <a:off x="6749316" y="5281196"/>
                <a:ext cx="63012" cy="62989"/>
                <a:chOff x="6749316" y="5281196"/>
                <a:chExt cx="63012" cy="6298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8932FF1A-B979-CE42-9585-85B4D6BE3047}"/>
                    </a:ext>
                  </a:extLst>
                </p:cNvPr>
                <p:cNvSpPr/>
                <p:nvPr/>
              </p:nvSpPr>
              <p:spPr>
                <a:xfrm>
                  <a:off x="6749316" y="5281196"/>
                  <a:ext cx="63012" cy="62989"/>
                </a:xfrm>
                <a:custGeom>
                  <a:avLst/>
                  <a:gdLst>
                    <a:gd name="connsiteX0" fmla="*/ 64346 w 63012"/>
                    <a:gd name="connsiteY0" fmla="*/ 32382 h 62989"/>
                    <a:gd name="connsiteX1" fmla="*/ 32840 w 63012"/>
                    <a:gd name="connsiteY1" fmla="*/ 63877 h 62989"/>
                    <a:gd name="connsiteX2" fmla="*/ 1334 w 63012"/>
                    <a:gd name="connsiteY2" fmla="*/ 32382 h 62989"/>
                    <a:gd name="connsiteX3" fmla="*/ 32840 w 63012"/>
                    <a:gd name="connsiteY3" fmla="*/ 888 h 62989"/>
                    <a:gd name="connsiteX4" fmla="*/ 64346 w 63012"/>
                    <a:gd name="connsiteY4" fmla="*/ 3238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6" y="32382"/>
                      </a:moveTo>
                      <a:cubicBezTo>
                        <a:pt x="64346" y="49776"/>
                        <a:pt x="50240" y="63877"/>
                        <a:pt x="32840" y="63877"/>
                      </a:cubicBezTo>
                      <a:cubicBezTo>
                        <a:pt x="15440" y="63877"/>
                        <a:pt x="1334" y="49776"/>
                        <a:pt x="1334" y="32382"/>
                      </a:cubicBezTo>
                      <a:cubicBezTo>
                        <a:pt x="1334" y="14988"/>
                        <a:pt x="15440" y="888"/>
                        <a:pt x="32840" y="888"/>
                      </a:cubicBezTo>
                      <a:cubicBezTo>
                        <a:pt x="50240" y="888"/>
                        <a:pt x="64346" y="14988"/>
                        <a:pt x="64346" y="32382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EC1D4237-5B63-D54E-B07E-DD21F1E2C9E5}"/>
                    </a:ext>
                  </a:extLst>
                </p:cNvPr>
                <p:cNvSpPr txBox="1"/>
                <p:nvPr/>
              </p:nvSpPr>
              <p:spPr>
                <a:xfrm>
                  <a:off x="6676254" y="523810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5" name="Graphic 2">
                <a:extLst>
                  <a:ext uri="{FF2B5EF4-FFF2-40B4-BE49-F238E27FC236}">
                    <a16:creationId xmlns:a16="http://schemas.microsoft.com/office/drawing/2014/main" id="{5A329167-3904-E642-AFE6-F2DD132BA66E}"/>
                  </a:ext>
                </a:extLst>
              </p:cNvPr>
              <p:cNvGrpSpPr/>
              <p:nvPr/>
            </p:nvGrpSpPr>
            <p:grpSpPr>
              <a:xfrm>
                <a:off x="6698181" y="5221850"/>
                <a:ext cx="63012" cy="62989"/>
                <a:chOff x="6698181" y="5221850"/>
                <a:chExt cx="63012" cy="62989"/>
              </a:xfrm>
            </p:grpSpPr>
            <p:sp>
              <p:nvSpPr>
                <p:cNvPr id="274" name="Freeform 273">
                  <a:extLst>
                    <a:ext uri="{FF2B5EF4-FFF2-40B4-BE49-F238E27FC236}">
                      <a16:creationId xmlns:a16="http://schemas.microsoft.com/office/drawing/2014/main" id="{9D0C7144-13FA-2544-9195-BA84FB614712}"/>
                    </a:ext>
                  </a:extLst>
                </p:cNvPr>
                <p:cNvSpPr/>
                <p:nvPr/>
              </p:nvSpPr>
              <p:spPr>
                <a:xfrm>
                  <a:off x="6698181" y="5221850"/>
                  <a:ext cx="63012" cy="62989"/>
                </a:xfrm>
                <a:custGeom>
                  <a:avLst/>
                  <a:gdLst>
                    <a:gd name="connsiteX0" fmla="*/ 64336 w 63012"/>
                    <a:gd name="connsiteY0" fmla="*/ 32371 h 62989"/>
                    <a:gd name="connsiteX1" fmla="*/ 32830 w 63012"/>
                    <a:gd name="connsiteY1" fmla="*/ 63865 h 62989"/>
                    <a:gd name="connsiteX2" fmla="*/ 1324 w 63012"/>
                    <a:gd name="connsiteY2" fmla="*/ 32371 h 62989"/>
                    <a:gd name="connsiteX3" fmla="*/ 32830 w 63012"/>
                    <a:gd name="connsiteY3" fmla="*/ 876 h 62989"/>
                    <a:gd name="connsiteX4" fmla="*/ 64336 w 63012"/>
                    <a:gd name="connsiteY4" fmla="*/ 3237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6" y="32371"/>
                      </a:moveTo>
                      <a:cubicBezTo>
                        <a:pt x="64336" y="49765"/>
                        <a:pt x="50230" y="63865"/>
                        <a:pt x="32830" y="63865"/>
                      </a:cubicBezTo>
                      <a:cubicBezTo>
                        <a:pt x="15429" y="63865"/>
                        <a:pt x="1324" y="49765"/>
                        <a:pt x="1324" y="32371"/>
                      </a:cubicBezTo>
                      <a:cubicBezTo>
                        <a:pt x="1324" y="14977"/>
                        <a:pt x="15429" y="876"/>
                        <a:pt x="32830" y="876"/>
                      </a:cubicBezTo>
                      <a:cubicBezTo>
                        <a:pt x="50230" y="876"/>
                        <a:pt x="64336" y="14977"/>
                        <a:pt x="64336" y="32371"/>
                      </a:cubicBezTo>
                      <a:close/>
                    </a:path>
                  </a:pathLst>
                </a:custGeom>
                <a:solidFill>
                  <a:srgbClr val="ADD8E6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EAFA69B-11F3-6248-AFDB-12806BE03E2B}"/>
                    </a:ext>
                  </a:extLst>
                </p:cNvPr>
                <p:cNvSpPr txBox="1"/>
                <p:nvPr/>
              </p:nvSpPr>
              <p:spPr>
                <a:xfrm>
                  <a:off x="6622494" y="517875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36" name="Graphic 2">
                <a:extLst>
                  <a:ext uri="{FF2B5EF4-FFF2-40B4-BE49-F238E27FC236}">
                    <a16:creationId xmlns:a16="http://schemas.microsoft.com/office/drawing/2014/main" id="{9DA4630A-D697-B44E-84CA-2955F93232D1}"/>
                  </a:ext>
                </a:extLst>
              </p:cNvPr>
              <p:cNvGrpSpPr/>
              <p:nvPr/>
            </p:nvGrpSpPr>
            <p:grpSpPr>
              <a:xfrm>
                <a:off x="6726962" y="5142210"/>
                <a:ext cx="63012" cy="62989"/>
                <a:chOff x="6726962" y="5142210"/>
                <a:chExt cx="63012" cy="62989"/>
              </a:xfrm>
            </p:grpSpPr>
            <p:sp>
              <p:nvSpPr>
                <p:cNvPr id="272" name="Freeform 271">
                  <a:extLst>
                    <a:ext uri="{FF2B5EF4-FFF2-40B4-BE49-F238E27FC236}">
                      <a16:creationId xmlns:a16="http://schemas.microsoft.com/office/drawing/2014/main" id="{1484154C-6466-674B-816A-20272935CD66}"/>
                    </a:ext>
                  </a:extLst>
                </p:cNvPr>
                <p:cNvSpPr/>
                <p:nvPr/>
              </p:nvSpPr>
              <p:spPr>
                <a:xfrm>
                  <a:off x="6726962" y="5142210"/>
                  <a:ext cx="63012" cy="62989"/>
                </a:xfrm>
                <a:custGeom>
                  <a:avLst/>
                  <a:gdLst>
                    <a:gd name="connsiteX0" fmla="*/ 64342 w 63012"/>
                    <a:gd name="connsiteY0" fmla="*/ 32355 h 62989"/>
                    <a:gd name="connsiteX1" fmla="*/ 32836 w 63012"/>
                    <a:gd name="connsiteY1" fmla="*/ 63850 h 62989"/>
                    <a:gd name="connsiteX2" fmla="*/ 1329 w 63012"/>
                    <a:gd name="connsiteY2" fmla="*/ 32355 h 62989"/>
                    <a:gd name="connsiteX3" fmla="*/ 32836 w 63012"/>
                    <a:gd name="connsiteY3" fmla="*/ 860 h 62989"/>
                    <a:gd name="connsiteX4" fmla="*/ 64342 w 63012"/>
                    <a:gd name="connsiteY4" fmla="*/ 3235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42" y="32355"/>
                      </a:moveTo>
                      <a:cubicBezTo>
                        <a:pt x="64342" y="49749"/>
                        <a:pt x="50236" y="63850"/>
                        <a:pt x="32836" y="63850"/>
                      </a:cubicBezTo>
                      <a:cubicBezTo>
                        <a:pt x="15435" y="63850"/>
                        <a:pt x="1329" y="49749"/>
                        <a:pt x="1329" y="32355"/>
                      </a:cubicBezTo>
                      <a:cubicBezTo>
                        <a:pt x="1329" y="14961"/>
                        <a:pt x="15435" y="860"/>
                        <a:pt x="32836" y="860"/>
                      </a:cubicBezTo>
                      <a:cubicBezTo>
                        <a:pt x="50236" y="860"/>
                        <a:pt x="64342" y="14961"/>
                        <a:pt x="64342" y="32355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D374111F-26F2-8A47-A530-02BD53EC1EC3}"/>
                    </a:ext>
                  </a:extLst>
                </p:cNvPr>
                <p:cNvSpPr txBox="1"/>
                <p:nvPr/>
              </p:nvSpPr>
              <p:spPr>
                <a:xfrm>
                  <a:off x="6653901" y="509911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37" name="Graphic 2">
                <a:extLst>
                  <a:ext uri="{FF2B5EF4-FFF2-40B4-BE49-F238E27FC236}">
                    <a16:creationId xmlns:a16="http://schemas.microsoft.com/office/drawing/2014/main" id="{B8F8AF56-E7B7-0840-B5E3-11317C557804}"/>
                  </a:ext>
                </a:extLst>
              </p:cNvPr>
              <p:cNvGrpSpPr/>
              <p:nvPr/>
            </p:nvGrpSpPr>
            <p:grpSpPr>
              <a:xfrm>
                <a:off x="6713798" y="5054413"/>
                <a:ext cx="63012" cy="62989"/>
                <a:chOff x="6713798" y="5054413"/>
                <a:chExt cx="63012" cy="62989"/>
              </a:xfrm>
            </p:grpSpPr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C2A6A950-C7D3-7B42-A9A3-D15CC7AE158C}"/>
                    </a:ext>
                  </a:extLst>
                </p:cNvPr>
                <p:cNvSpPr/>
                <p:nvPr/>
              </p:nvSpPr>
              <p:spPr>
                <a:xfrm>
                  <a:off x="6713798" y="5054413"/>
                  <a:ext cx="63012" cy="62989"/>
                </a:xfrm>
                <a:custGeom>
                  <a:avLst/>
                  <a:gdLst>
                    <a:gd name="connsiteX0" fmla="*/ 64339 w 63012"/>
                    <a:gd name="connsiteY0" fmla="*/ 32338 h 62989"/>
                    <a:gd name="connsiteX1" fmla="*/ 32833 w 63012"/>
                    <a:gd name="connsiteY1" fmla="*/ 63833 h 62989"/>
                    <a:gd name="connsiteX2" fmla="*/ 1327 w 63012"/>
                    <a:gd name="connsiteY2" fmla="*/ 32338 h 62989"/>
                    <a:gd name="connsiteX3" fmla="*/ 32833 w 63012"/>
                    <a:gd name="connsiteY3" fmla="*/ 843 h 62989"/>
                    <a:gd name="connsiteX4" fmla="*/ 64339 w 63012"/>
                    <a:gd name="connsiteY4" fmla="*/ 3233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9" y="32338"/>
                      </a:moveTo>
                      <a:cubicBezTo>
                        <a:pt x="64339" y="49732"/>
                        <a:pt x="50233" y="63833"/>
                        <a:pt x="32833" y="63833"/>
                      </a:cubicBezTo>
                      <a:cubicBezTo>
                        <a:pt x="15433" y="63833"/>
                        <a:pt x="1327" y="49732"/>
                        <a:pt x="1327" y="32338"/>
                      </a:cubicBezTo>
                      <a:cubicBezTo>
                        <a:pt x="1327" y="14944"/>
                        <a:pt x="15433" y="843"/>
                        <a:pt x="32833" y="843"/>
                      </a:cubicBezTo>
                      <a:cubicBezTo>
                        <a:pt x="50233" y="843"/>
                        <a:pt x="64339" y="14944"/>
                        <a:pt x="64339" y="32338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DA6D83F-306D-A74A-9449-B15552762ED9}"/>
                    </a:ext>
                  </a:extLst>
                </p:cNvPr>
                <p:cNvSpPr txBox="1"/>
                <p:nvPr/>
              </p:nvSpPr>
              <p:spPr>
                <a:xfrm>
                  <a:off x="6638111" y="5011318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38" name="Graphic 2">
                <a:extLst>
                  <a:ext uri="{FF2B5EF4-FFF2-40B4-BE49-F238E27FC236}">
                    <a16:creationId xmlns:a16="http://schemas.microsoft.com/office/drawing/2014/main" id="{FF40ABFE-05BC-844F-BABB-77D050EE757D}"/>
                  </a:ext>
                </a:extLst>
              </p:cNvPr>
              <p:cNvGrpSpPr/>
              <p:nvPr/>
            </p:nvGrpSpPr>
            <p:grpSpPr>
              <a:xfrm>
                <a:off x="6693571" y="4965798"/>
                <a:ext cx="63012" cy="62989"/>
                <a:chOff x="6693571" y="4965798"/>
                <a:chExt cx="63012" cy="6298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7CA49160-C8AD-F74D-B845-06150D7E6E1A}"/>
                    </a:ext>
                  </a:extLst>
                </p:cNvPr>
                <p:cNvSpPr/>
                <p:nvPr/>
              </p:nvSpPr>
              <p:spPr>
                <a:xfrm>
                  <a:off x="6693571" y="4965798"/>
                  <a:ext cx="63012" cy="62989"/>
                </a:xfrm>
                <a:custGeom>
                  <a:avLst/>
                  <a:gdLst>
                    <a:gd name="connsiteX0" fmla="*/ 64335 w 63012"/>
                    <a:gd name="connsiteY0" fmla="*/ 32320 h 62989"/>
                    <a:gd name="connsiteX1" fmla="*/ 32829 w 63012"/>
                    <a:gd name="connsiteY1" fmla="*/ 63815 h 62989"/>
                    <a:gd name="connsiteX2" fmla="*/ 1323 w 63012"/>
                    <a:gd name="connsiteY2" fmla="*/ 32320 h 62989"/>
                    <a:gd name="connsiteX3" fmla="*/ 32829 w 63012"/>
                    <a:gd name="connsiteY3" fmla="*/ 826 h 62989"/>
                    <a:gd name="connsiteX4" fmla="*/ 64335 w 63012"/>
                    <a:gd name="connsiteY4" fmla="*/ 3232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35" y="32320"/>
                      </a:moveTo>
                      <a:cubicBezTo>
                        <a:pt x="64335" y="49714"/>
                        <a:pt x="50229" y="63815"/>
                        <a:pt x="32829" y="63815"/>
                      </a:cubicBezTo>
                      <a:cubicBezTo>
                        <a:pt x="15429" y="63815"/>
                        <a:pt x="1323" y="49714"/>
                        <a:pt x="1323" y="32320"/>
                      </a:cubicBezTo>
                      <a:cubicBezTo>
                        <a:pt x="1323" y="14926"/>
                        <a:pt x="15429" y="826"/>
                        <a:pt x="32829" y="826"/>
                      </a:cubicBezTo>
                      <a:cubicBezTo>
                        <a:pt x="50229" y="826"/>
                        <a:pt x="64335" y="14926"/>
                        <a:pt x="64335" y="3232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DAE2864-2D54-464F-9ED8-960B786CBC1C}"/>
                    </a:ext>
                  </a:extLst>
                </p:cNvPr>
                <p:cNvSpPr txBox="1"/>
                <p:nvPr/>
              </p:nvSpPr>
              <p:spPr>
                <a:xfrm>
                  <a:off x="6620509" y="492270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39" name="Graphic 2">
                <a:extLst>
                  <a:ext uri="{FF2B5EF4-FFF2-40B4-BE49-F238E27FC236}">
                    <a16:creationId xmlns:a16="http://schemas.microsoft.com/office/drawing/2014/main" id="{84E483B5-6EED-B44C-AA90-3D31F50A3D41}"/>
                  </a:ext>
                </a:extLst>
              </p:cNvPr>
              <p:cNvGrpSpPr/>
              <p:nvPr/>
            </p:nvGrpSpPr>
            <p:grpSpPr>
              <a:xfrm>
                <a:off x="6663062" y="4880253"/>
                <a:ext cx="63012" cy="62989"/>
                <a:chOff x="6663062" y="4880253"/>
                <a:chExt cx="63012" cy="62989"/>
              </a:xfrm>
            </p:grpSpPr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1C664545-23EF-E04A-ABF7-5B522BF3D1EB}"/>
                    </a:ext>
                  </a:extLst>
                </p:cNvPr>
                <p:cNvSpPr/>
                <p:nvPr/>
              </p:nvSpPr>
              <p:spPr>
                <a:xfrm>
                  <a:off x="6663062" y="4880253"/>
                  <a:ext cx="63012" cy="62989"/>
                </a:xfrm>
                <a:custGeom>
                  <a:avLst/>
                  <a:gdLst>
                    <a:gd name="connsiteX0" fmla="*/ 64329 w 63012"/>
                    <a:gd name="connsiteY0" fmla="*/ 32303 h 62989"/>
                    <a:gd name="connsiteX1" fmla="*/ 32823 w 63012"/>
                    <a:gd name="connsiteY1" fmla="*/ 63798 h 62989"/>
                    <a:gd name="connsiteX2" fmla="*/ 1317 w 63012"/>
                    <a:gd name="connsiteY2" fmla="*/ 32303 h 62989"/>
                    <a:gd name="connsiteX3" fmla="*/ 32823 w 63012"/>
                    <a:gd name="connsiteY3" fmla="*/ 809 h 62989"/>
                    <a:gd name="connsiteX4" fmla="*/ 64329 w 63012"/>
                    <a:gd name="connsiteY4" fmla="*/ 3230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29" y="32303"/>
                      </a:moveTo>
                      <a:cubicBezTo>
                        <a:pt x="64329" y="49698"/>
                        <a:pt x="50223" y="63798"/>
                        <a:pt x="32823" y="63798"/>
                      </a:cubicBezTo>
                      <a:cubicBezTo>
                        <a:pt x="15423" y="63798"/>
                        <a:pt x="1317" y="49698"/>
                        <a:pt x="1317" y="32303"/>
                      </a:cubicBezTo>
                      <a:cubicBezTo>
                        <a:pt x="1317" y="14909"/>
                        <a:pt x="15423" y="809"/>
                        <a:pt x="32823" y="809"/>
                      </a:cubicBezTo>
                      <a:cubicBezTo>
                        <a:pt x="50223" y="809"/>
                        <a:pt x="64329" y="14909"/>
                        <a:pt x="64329" y="3230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BD4E6A1-E019-794A-BA62-591D30AF604F}"/>
                    </a:ext>
                  </a:extLst>
                </p:cNvPr>
                <p:cNvSpPr txBox="1"/>
                <p:nvPr/>
              </p:nvSpPr>
              <p:spPr>
                <a:xfrm>
                  <a:off x="6587375" y="483715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40" name="Graphic 2">
                <a:extLst>
                  <a:ext uri="{FF2B5EF4-FFF2-40B4-BE49-F238E27FC236}">
                    <a16:creationId xmlns:a16="http://schemas.microsoft.com/office/drawing/2014/main" id="{F9D0E293-9AF3-314E-827B-4C4ABBA88654}"/>
                  </a:ext>
                </a:extLst>
              </p:cNvPr>
              <p:cNvGrpSpPr/>
              <p:nvPr/>
            </p:nvGrpSpPr>
            <p:grpSpPr>
              <a:xfrm>
                <a:off x="6589426" y="4841509"/>
                <a:ext cx="63012" cy="62989"/>
                <a:chOff x="6589426" y="4841509"/>
                <a:chExt cx="63012" cy="62989"/>
              </a:xfrm>
            </p:grpSpPr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5D035801-08E0-2B4F-9654-9C94B2A48046}"/>
                    </a:ext>
                  </a:extLst>
                </p:cNvPr>
                <p:cNvSpPr/>
                <p:nvPr/>
              </p:nvSpPr>
              <p:spPr>
                <a:xfrm>
                  <a:off x="6589426" y="4841509"/>
                  <a:ext cx="63012" cy="62989"/>
                </a:xfrm>
                <a:custGeom>
                  <a:avLst/>
                  <a:gdLst>
                    <a:gd name="connsiteX0" fmla="*/ 64315 w 63012"/>
                    <a:gd name="connsiteY0" fmla="*/ 32296 h 62989"/>
                    <a:gd name="connsiteX1" fmla="*/ 32809 w 63012"/>
                    <a:gd name="connsiteY1" fmla="*/ 63791 h 62989"/>
                    <a:gd name="connsiteX2" fmla="*/ 1302 w 63012"/>
                    <a:gd name="connsiteY2" fmla="*/ 32296 h 62989"/>
                    <a:gd name="connsiteX3" fmla="*/ 32809 w 63012"/>
                    <a:gd name="connsiteY3" fmla="*/ 801 h 62989"/>
                    <a:gd name="connsiteX4" fmla="*/ 64315 w 63012"/>
                    <a:gd name="connsiteY4" fmla="*/ 3229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15" y="32296"/>
                      </a:moveTo>
                      <a:cubicBezTo>
                        <a:pt x="64315" y="49690"/>
                        <a:pt x="50209" y="63791"/>
                        <a:pt x="32809" y="63791"/>
                      </a:cubicBezTo>
                      <a:cubicBezTo>
                        <a:pt x="15408" y="63791"/>
                        <a:pt x="1302" y="49690"/>
                        <a:pt x="1302" y="32296"/>
                      </a:cubicBezTo>
                      <a:cubicBezTo>
                        <a:pt x="1302" y="14902"/>
                        <a:pt x="15408" y="801"/>
                        <a:pt x="32809" y="801"/>
                      </a:cubicBezTo>
                      <a:cubicBezTo>
                        <a:pt x="50209" y="801"/>
                        <a:pt x="64315" y="14902"/>
                        <a:pt x="64315" y="32296"/>
                      </a:cubicBezTo>
                      <a:close/>
                    </a:path>
                  </a:pathLst>
                </a:custGeom>
                <a:solidFill>
                  <a:srgbClr val="DBDB8D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FEDD3A47-F9BC-F942-9DB5-632FB241F0E2}"/>
                    </a:ext>
                  </a:extLst>
                </p:cNvPr>
                <p:cNvSpPr txBox="1"/>
                <p:nvPr/>
              </p:nvSpPr>
              <p:spPr>
                <a:xfrm>
                  <a:off x="6516365" y="4798413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41" name="Graphic 2">
                <a:extLst>
                  <a:ext uri="{FF2B5EF4-FFF2-40B4-BE49-F238E27FC236}">
                    <a16:creationId xmlns:a16="http://schemas.microsoft.com/office/drawing/2014/main" id="{7EF79343-DB1F-074E-B553-CDF2A4B0AA79}"/>
                  </a:ext>
                </a:extLst>
              </p:cNvPr>
              <p:cNvGrpSpPr/>
              <p:nvPr/>
            </p:nvGrpSpPr>
            <p:grpSpPr>
              <a:xfrm>
                <a:off x="6558613" y="4762714"/>
                <a:ext cx="63012" cy="62989"/>
                <a:chOff x="6558613" y="4762714"/>
                <a:chExt cx="63012" cy="62989"/>
              </a:xfrm>
            </p:grpSpPr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A1B503B-B569-A94C-9A95-8F82AC4DAE22}"/>
                    </a:ext>
                  </a:extLst>
                </p:cNvPr>
                <p:cNvSpPr/>
                <p:nvPr/>
              </p:nvSpPr>
              <p:spPr>
                <a:xfrm>
                  <a:off x="6558613" y="4762714"/>
                  <a:ext cx="63012" cy="62989"/>
                </a:xfrm>
                <a:custGeom>
                  <a:avLst/>
                  <a:gdLst>
                    <a:gd name="connsiteX0" fmla="*/ 64309 w 63012"/>
                    <a:gd name="connsiteY0" fmla="*/ 32280 h 62989"/>
                    <a:gd name="connsiteX1" fmla="*/ 32802 w 63012"/>
                    <a:gd name="connsiteY1" fmla="*/ 63775 h 62989"/>
                    <a:gd name="connsiteX2" fmla="*/ 1296 w 63012"/>
                    <a:gd name="connsiteY2" fmla="*/ 32280 h 62989"/>
                    <a:gd name="connsiteX3" fmla="*/ 32802 w 63012"/>
                    <a:gd name="connsiteY3" fmla="*/ 786 h 62989"/>
                    <a:gd name="connsiteX4" fmla="*/ 64309 w 63012"/>
                    <a:gd name="connsiteY4" fmla="*/ 3228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309" y="32280"/>
                      </a:moveTo>
                      <a:cubicBezTo>
                        <a:pt x="64309" y="49674"/>
                        <a:pt x="50203" y="63775"/>
                        <a:pt x="32802" y="63775"/>
                      </a:cubicBezTo>
                      <a:cubicBezTo>
                        <a:pt x="15402" y="63775"/>
                        <a:pt x="1296" y="49674"/>
                        <a:pt x="1296" y="32280"/>
                      </a:cubicBezTo>
                      <a:cubicBezTo>
                        <a:pt x="1296" y="14886"/>
                        <a:pt x="15402" y="786"/>
                        <a:pt x="32802" y="786"/>
                      </a:cubicBezTo>
                      <a:cubicBezTo>
                        <a:pt x="50203" y="786"/>
                        <a:pt x="64309" y="14886"/>
                        <a:pt x="64309" y="3228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F378F391-5D4E-3244-B028-2D0E467B0CA5}"/>
                    </a:ext>
                  </a:extLst>
                </p:cNvPr>
                <p:cNvSpPr txBox="1"/>
                <p:nvPr/>
              </p:nvSpPr>
              <p:spPr>
                <a:xfrm>
                  <a:off x="6482926" y="4719619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42" name="Graphic 2">
                <a:extLst>
                  <a:ext uri="{FF2B5EF4-FFF2-40B4-BE49-F238E27FC236}">
                    <a16:creationId xmlns:a16="http://schemas.microsoft.com/office/drawing/2014/main" id="{200783FF-8A44-6846-BA57-D1CEA7A9A47C}"/>
                  </a:ext>
                </a:extLst>
              </p:cNvPr>
              <p:cNvGrpSpPr/>
              <p:nvPr/>
            </p:nvGrpSpPr>
            <p:grpSpPr>
              <a:xfrm>
                <a:off x="6476975" y="4718202"/>
                <a:ext cx="63012" cy="62989"/>
                <a:chOff x="6476975" y="4718202"/>
                <a:chExt cx="63012" cy="6298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DC7F540F-AC8D-1642-A5F8-CA3099F94084}"/>
                    </a:ext>
                  </a:extLst>
                </p:cNvPr>
                <p:cNvSpPr/>
                <p:nvPr/>
              </p:nvSpPr>
              <p:spPr>
                <a:xfrm>
                  <a:off x="6476975" y="4718202"/>
                  <a:ext cx="63012" cy="62989"/>
                </a:xfrm>
                <a:custGeom>
                  <a:avLst/>
                  <a:gdLst>
                    <a:gd name="connsiteX0" fmla="*/ 64293 w 63012"/>
                    <a:gd name="connsiteY0" fmla="*/ 32272 h 62989"/>
                    <a:gd name="connsiteX1" fmla="*/ 32786 w 63012"/>
                    <a:gd name="connsiteY1" fmla="*/ 63766 h 62989"/>
                    <a:gd name="connsiteX2" fmla="*/ 1280 w 63012"/>
                    <a:gd name="connsiteY2" fmla="*/ 32272 h 62989"/>
                    <a:gd name="connsiteX3" fmla="*/ 32786 w 63012"/>
                    <a:gd name="connsiteY3" fmla="*/ 777 h 62989"/>
                    <a:gd name="connsiteX4" fmla="*/ 64293 w 63012"/>
                    <a:gd name="connsiteY4" fmla="*/ 3227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93" y="32272"/>
                      </a:moveTo>
                      <a:cubicBezTo>
                        <a:pt x="64293" y="49666"/>
                        <a:pt x="50187" y="63766"/>
                        <a:pt x="32786" y="63766"/>
                      </a:cubicBezTo>
                      <a:cubicBezTo>
                        <a:pt x="15386" y="63766"/>
                        <a:pt x="1280" y="49666"/>
                        <a:pt x="1280" y="32272"/>
                      </a:cubicBezTo>
                      <a:cubicBezTo>
                        <a:pt x="1280" y="14878"/>
                        <a:pt x="15386" y="777"/>
                        <a:pt x="32786" y="777"/>
                      </a:cubicBezTo>
                      <a:cubicBezTo>
                        <a:pt x="50187" y="777"/>
                        <a:pt x="64293" y="14878"/>
                        <a:pt x="64293" y="32272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8CAADF5-6128-964D-BCC2-EC9ADF28BD8A}"/>
                    </a:ext>
                  </a:extLst>
                </p:cNvPr>
                <p:cNvSpPr txBox="1"/>
                <p:nvPr/>
              </p:nvSpPr>
              <p:spPr>
                <a:xfrm>
                  <a:off x="6403914" y="4675106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43" name="Graphic 2">
                <a:extLst>
                  <a:ext uri="{FF2B5EF4-FFF2-40B4-BE49-F238E27FC236}">
                    <a16:creationId xmlns:a16="http://schemas.microsoft.com/office/drawing/2014/main" id="{759C32E8-F9C6-284A-80B8-D3AE67BFBA2E}"/>
                  </a:ext>
                </a:extLst>
              </p:cNvPr>
              <p:cNvGrpSpPr/>
              <p:nvPr/>
            </p:nvGrpSpPr>
            <p:grpSpPr>
              <a:xfrm>
                <a:off x="6391619" y="4675327"/>
                <a:ext cx="63012" cy="62989"/>
                <a:chOff x="6391619" y="4675327"/>
                <a:chExt cx="63012" cy="6298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A501B73A-6575-534D-B58C-17AA4682B471}"/>
                    </a:ext>
                  </a:extLst>
                </p:cNvPr>
                <p:cNvSpPr/>
                <p:nvPr/>
              </p:nvSpPr>
              <p:spPr>
                <a:xfrm>
                  <a:off x="6391619" y="4675327"/>
                  <a:ext cx="63012" cy="62989"/>
                </a:xfrm>
                <a:custGeom>
                  <a:avLst/>
                  <a:gdLst>
                    <a:gd name="connsiteX0" fmla="*/ 64276 w 63012"/>
                    <a:gd name="connsiteY0" fmla="*/ 32263 h 62989"/>
                    <a:gd name="connsiteX1" fmla="*/ 32770 w 63012"/>
                    <a:gd name="connsiteY1" fmla="*/ 63758 h 62989"/>
                    <a:gd name="connsiteX2" fmla="*/ 1263 w 63012"/>
                    <a:gd name="connsiteY2" fmla="*/ 32263 h 62989"/>
                    <a:gd name="connsiteX3" fmla="*/ 32770 w 63012"/>
                    <a:gd name="connsiteY3" fmla="*/ 768 h 62989"/>
                    <a:gd name="connsiteX4" fmla="*/ 64276 w 63012"/>
                    <a:gd name="connsiteY4" fmla="*/ 3226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76" y="32263"/>
                      </a:moveTo>
                      <a:cubicBezTo>
                        <a:pt x="64276" y="49657"/>
                        <a:pt x="50170" y="63758"/>
                        <a:pt x="32770" y="63758"/>
                      </a:cubicBezTo>
                      <a:cubicBezTo>
                        <a:pt x="15369" y="63758"/>
                        <a:pt x="1263" y="49657"/>
                        <a:pt x="1263" y="32263"/>
                      </a:cubicBezTo>
                      <a:cubicBezTo>
                        <a:pt x="1263" y="14869"/>
                        <a:pt x="15369" y="768"/>
                        <a:pt x="32770" y="768"/>
                      </a:cubicBezTo>
                      <a:cubicBezTo>
                        <a:pt x="50170" y="768"/>
                        <a:pt x="64276" y="14869"/>
                        <a:pt x="64276" y="3226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5062EF42-5D55-DD4B-A26D-4FFD3CDDD749}"/>
                    </a:ext>
                  </a:extLst>
                </p:cNvPr>
                <p:cNvSpPr txBox="1"/>
                <p:nvPr/>
              </p:nvSpPr>
              <p:spPr>
                <a:xfrm>
                  <a:off x="6315933" y="463223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44" name="Graphic 2">
                <a:extLst>
                  <a:ext uri="{FF2B5EF4-FFF2-40B4-BE49-F238E27FC236}">
                    <a16:creationId xmlns:a16="http://schemas.microsoft.com/office/drawing/2014/main" id="{3831E4ED-C5A4-DC44-A7E5-23879E4BD03A}"/>
                  </a:ext>
                </a:extLst>
              </p:cNvPr>
              <p:cNvGrpSpPr/>
              <p:nvPr/>
            </p:nvGrpSpPr>
            <p:grpSpPr>
              <a:xfrm>
                <a:off x="6308427" y="4624143"/>
                <a:ext cx="63012" cy="62989"/>
                <a:chOff x="6308427" y="4624143"/>
                <a:chExt cx="63012" cy="62989"/>
              </a:xfrm>
            </p:grpSpPr>
            <p:sp>
              <p:nvSpPr>
                <p:cNvPr id="256" name="Freeform 255">
                  <a:extLst>
                    <a:ext uri="{FF2B5EF4-FFF2-40B4-BE49-F238E27FC236}">
                      <a16:creationId xmlns:a16="http://schemas.microsoft.com/office/drawing/2014/main" id="{DC7CD3C8-F3B9-2243-A476-BC0874556DC8}"/>
                    </a:ext>
                  </a:extLst>
                </p:cNvPr>
                <p:cNvSpPr/>
                <p:nvPr/>
              </p:nvSpPr>
              <p:spPr>
                <a:xfrm>
                  <a:off x="6308427" y="4624143"/>
                  <a:ext cx="63012" cy="62989"/>
                </a:xfrm>
                <a:custGeom>
                  <a:avLst/>
                  <a:gdLst>
                    <a:gd name="connsiteX0" fmla="*/ 64260 w 63012"/>
                    <a:gd name="connsiteY0" fmla="*/ 32253 h 62989"/>
                    <a:gd name="connsiteX1" fmla="*/ 32753 w 63012"/>
                    <a:gd name="connsiteY1" fmla="*/ 63748 h 62989"/>
                    <a:gd name="connsiteX2" fmla="*/ 1247 w 63012"/>
                    <a:gd name="connsiteY2" fmla="*/ 32253 h 62989"/>
                    <a:gd name="connsiteX3" fmla="*/ 32753 w 63012"/>
                    <a:gd name="connsiteY3" fmla="*/ 758 h 62989"/>
                    <a:gd name="connsiteX4" fmla="*/ 64260 w 63012"/>
                    <a:gd name="connsiteY4" fmla="*/ 3225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60" y="32253"/>
                      </a:moveTo>
                      <a:cubicBezTo>
                        <a:pt x="64260" y="49647"/>
                        <a:pt x="50154" y="63748"/>
                        <a:pt x="32753" y="63748"/>
                      </a:cubicBezTo>
                      <a:cubicBezTo>
                        <a:pt x="15353" y="63748"/>
                        <a:pt x="1247" y="49647"/>
                        <a:pt x="1247" y="32253"/>
                      </a:cubicBezTo>
                      <a:cubicBezTo>
                        <a:pt x="1247" y="14859"/>
                        <a:pt x="15353" y="758"/>
                        <a:pt x="32753" y="758"/>
                      </a:cubicBezTo>
                      <a:cubicBezTo>
                        <a:pt x="50154" y="758"/>
                        <a:pt x="64260" y="14859"/>
                        <a:pt x="64260" y="32253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BEB0FD9-22D2-0A48-9674-F3B7D2C8DE88}"/>
                    </a:ext>
                  </a:extLst>
                </p:cNvPr>
                <p:cNvSpPr txBox="1"/>
                <p:nvPr/>
              </p:nvSpPr>
              <p:spPr>
                <a:xfrm>
                  <a:off x="6232740" y="4581047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45" name="Graphic 2">
                <a:extLst>
                  <a:ext uri="{FF2B5EF4-FFF2-40B4-BE49-F238E27FC236}">
                    <a16:creationId xmlns:a16="http://schemas.microsoft.com/office/drawing/2014/main" id="{644341B1-8D40-FA42-B3B2-CE1650EB5547}"/>
                  </a:ext>
                </a:extLst>
              </p:cNvPr>
              <p:cNvGrpSpPr/>
              <p:nvPr/>
            </p:nvGrpSpPr>
            <p:grpSpPr>
              <a:xfrm>
                <a:off x="6234356" y="4559930"/>
                <a:ext cx="63012" cy="62989"/>
                <a:chOff x="6234356" y="4559930"/>
                <a:chExt cx="63012" cy="62989"/>
              </a:xfrm>
            </p:grpSpPr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F52DDD8F-F495-814D-8602-6A0C0798DB47}"/>
                    </a:ext>
                  </a:extLst>
                </p:cNvPr>
                <p:cNvSpPr/>
                <p:nvPr/>
              </p:nvSpPr>
              <p:spPr>
                <a:xfrm>
                  <a:off x="6234356" y="4559930"/>
                  <a:ext cx="63012" cy="62989"/>
                </a:xfrm>
                <a:custGeom>
                  <a:avLst/>
                  <a:gdLst>
                    <a:gd name="connsiteX0" fmla="*/ 64245 w 63012"/>
                    <a:gd name="connsiteY0" fmla="*/ 32240 h 62989"/>
                    <a:gd name="connsiteX1" fmla="*/ 32739 w 63012"/>
                    <a:gd name="connsiteY1" fmla="*/ 63735 h 62989"/>
                    <a:gd name="connsiteX2" fmla="*/ 1232 w 63012"/>
                    <a:gd name="connsiteY2" fmla="*/ 32240 h 62989"/>
                    <a:gd name="connsiteX3" fmla="*/ 32739 w 63012"/>
                    <a:gd name="connsiteY3" fmla="*/ 746 h 62989"/>
                    <a:gd name="connsiteX4" fmla="*/ 64245 w 63012"/>
                    <a:gd name="connsiteY4" fmla="*/ 3224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45" y="32240"/>
                      </a:moveTo>
                      <a:cubicBezTo>
                        <a:pt x="64245" y="49635"/>
                        <a:pt x="50139" y="63735"/>
                        <a:pt x="32739" y="63735"/>
                      </a:cubicBezTo>
                      <a:cubicBezTo>
                        <a:pt x="15338" y="63735"/>
                        <a:pt x="1232" y="49635"/>
                        <a:pt x="1232" y="32240"/>
                      </a:cubicBezTo>
                      <a:cubicBezTo>
                        <a:pt x="1232" y="14846"/>
                        <a:pt x="15338" y="746"/>
                        <a:pt x="32739" y="746"/>
                      </a:cubicBezTo>
                      <a:cubicBezTo>
                        <a:pt x="50139" y="746"/>
                        <a:pt x="64245" y="14846"/>
                        <a:pt x="64245" y="32240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3E47EBA8-5765-E24A-B120-4920EBE4B392}"/>
                    </a:ext>
                  </a:extLst>
                </p:cNvPr>
                <p:cNvSpPr txBox="1"/>
                <p:nvPr/>
              </p:nvSpPr>
              <p:spPr>
                <a:xfrm>
                  <a:off x="6158669" y="451683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46" name="Graphic 2">
                <a:extLst>
                  <a:ext uri="{FF2B5EF4-FFF2-40B4-BE49-F238E27FC236}">
                    <a16:creationId xmlns:a16="http://schemas.microsoft.com/office/drawing/2014/main" id="{F144D3FA-016B-AD48-BBE2-2DA30BECE11B}"/>
                  </a:ext>
                </a:extLst>
              </p:cNvPr>
              <p:cNvGrpSpPr/>
              <p:nvPr/>
            </p:nvGrpSpPr>
            <p:grpSpPr>
              <a:xfrm>
                <a:off x="6175581" y="4485860"/>
                <a:ext cx="63012" cy="62989"/>
                <a:chOff x="6175581" y="4485860"/>
                <a:chExt cx="63012" cy="62989"/>
              </a:xfrm>
            </p:grpSpPr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25E274E5-CF17-504D-A60F-E2EC1B518183}"/>
                    </a:ext>
                  </a:extLst>
                </p:cNvPr>
                <p:cNvSpPr/>
                <p:nvPr/>
              </p:nvSpPr>
              <p:spPr>
                <a:xfrm>
                  <a:off x="6175581" y="4485860"/>
                  <a:ext cx="63012" cy="62989"/>
                </a:xfrm>
                <a:custGeom>
                  <a:avLst/>
                  <a:gdLst>
                    <a:gd name="connsiteX0" fmla="*/ 64233 w 63012"/>
                    <a:gd name="connsiteY0" fmla="*/ 32226 h 62989"/>
                    <a:gd name="connsiteX1" fmla="*/ 32727 w 63012"/>
                    <a:gd name="connsiteY1" fmla="*/ 63721 h 62989"/>
                    <a:gd name="connsiteX2" fmla="*/ 1221 w 63012"/>
                    <a:gd name="connsiteY2" fmla="*/ 32226 h 62989"/>
                    <a:gd name="connsiteX3" fmla="*/ 32727 w 63012"/>
                    <a:gd name="connsiteY3" fmla="*/ 731 h 62989"/>
                    <a:gd name="connsiteX4" fmla="*/ 64233 w 63012"/>
                    <a:gd name="connsiteY4" fmla="*/ 3222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33" y="32226"/>
                      </a:moveTo>
                      <a:cubicBezTo>
                        <a:pt x="64233" y="49620"/>
                        <a:pt x="50128" y="63721"/>
                        <a:pt x="32727" y="63721"/>
                      </a:cubicBezTo>
                      <a:cubicBezTo>
                        <a:pt x="15327" y="63721"/>
                        <a:pt x="1221" y="49620"/>
                        <a:pt x="1221" y="32226"/>
                      </a:cubicBezTo>
                      <a:cubicBezTo>
                        <a:pt x="1221" y="14832"/>
                        <a:pt x="15327" y="731"/>
                        <a:pt x="32727" y="731"/>
                      </a:cubicBezTo>
                      <a:cubicBezTo>
                        <a:pt x="50128" y="731"/>
                        <a:pt x="64233" y="14832"/>
                        <a:pt x="64233" y="32226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5A63EB94-925E-F443-AE31-2D31F77F0A64}"/>
                    </a:ext>
                  </a:extLst>
                </p:cNvPr>
                <p:cNvSpPr txBox="1"/>
                <p:nvPr/>
              </p:nvSpPr>
              <p:spPr>
                <a:xfrm>
                  <a:off x="6099894" y="4442764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47" name="Graphic 2">
                <a:extLst>
                  <a:ext uri="{FF2B5EF4-FFF2-40B4-BE49-F238E27FC236}">
                    <a16:creationId xmlns:a16="http://schemas.microsoft.com/office/drawing/2014/main" id="{079309A5-3139-D542-920E-D2BE648401C5}"/>
                  </a:ext>
                </a:extLst>
              </p:cNvPr>
              <p:cNvGrpSpPr/>
              <p:nvPr/>
            </p:nvGrpSpPr>
            <p:grpSpPr>
              <a:xfrm>
                <a:off x="6128836" y="4411411"/>
                <a:ext cx="63012" cy="62989"/>
                <a:chOff x="6128836" y="4411411"/>
                <a:chExt cx="63012" cy="62989"/>
              </a:xfrm>
            </p:grpSpPr>
            <p:sp>
              <p:nvSpPr>
                <p:cNvPr id="250" name="Freeform 249">
                  <a:extLst>
                    <a:ext uri="{FF2B5EF4-FFF2-40B4-BE49-F238E27FC236}">
                      <a16:creationId xmlns:a16="http://schemas.microsoft.com/office/drawing/2014/main" id="{D8B37C00-9B03-7143-8664-530F596349A9}"/>
                    </a:ext>
                  </a:extLst>
                </p:cNvPr>
                <p:cNvSpPr/>
                <p:nvPr/>
              </p:nvSpPr>
              <p:spPr>
                <a:xfrm>
                  <a:off x="6128836" y="4411411"/>
                  <a:ext cx="63012" cy="62989"/>
                </a:xfrm>
                <a:custGeom>
                  <a:avLst/>
                  <a:gdLst>
                    <a:gd name="connsiteX0" fmla="*/ 64224 w 63012"/>
                    <a:gd name="connsiteY0" fmla="*/ 32211 h 62989"/>
                    <a:gd name="connsiteX1" fmla="*/ 32718 w 63012"/>
                    <a:gd name="connsiteY1" fmla="*/ 63706 h 62989"/>
                    <a:gd name="connsiteX2" fmla="*/ 1212 w 63012"/>
                    <a:gd name="connsiteY2" fmla="*/ 32211 h 62989"/>
                    <a:gd name="connsiteX3" fmla="*/ 32718 w 63012"/>
                    <a:gd name="connsiteY3" fmla="*/ 716 h 62989"/>
                    <a:gd name="connsiteX4" fmla="*/ 64224 w 63012"/>
                    <a:gd name="connsiteY4" fmla="*/ 32211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24" y="32211"/>
                      </a:moveTo>
                      <a:cubicBezTo>
                        <a:pt x="64224" y="49605"/>
                        <a:pt x="50118" y="63706"/>
                        <a:pt x="32718" y="63706"/>
                      </a:cubicBezTo>
                      <a:cubicBezTo>
                        <a:pt x="15318" y="63706"/>
                        <a:pt x="1212" y="49605"/>
                        <a:pt x="1212" y="32211"/>
                      </a:cubicBezTo>
                      <a:cubicBezTo>
                        <a:pt x="1212" y="14817"/>
                        <a:pt x="15318" y="716"/>
                        <a:pt x="32718" y="716"/>
                      </a:cubicBezTo>
                      <a:cubicBezTo>
                        <a:pt x="50118" y="716"/>
                        <a:pt x="64224" y="14817"/>
                        <a:pt x="64224" y="32211"/>
                      </a:cubicBezTo>
                      <a:close/>
                    </a:path>
                  </a:pathLst>
                </a:custGeom>
                <a:solidFill>
                  <a:srgbClr val="90EE90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BB4E7264-0E4D-C144-A3A4-048DBD532DEA}"/>
                    </a:ext>
                  </a:extLst>
                </p:cNvPr>
                <p:cNvSpPr txBox="1"/>
                <p:nvPr/>
              </p:nvSpPr>
              <p:spPr>
                <a:xfrm>
                  <a:off x="6053149" y="436831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48" name="Graphic 2">
                <a:extLst>
                  <a:ext uri="{FF2B5EF4-FFF2-40B4-BE49-F238E27FC236}">
                    <a16:creationId xmlns:a16="http://schemas.microsoft.com/office/drawing/2014/main" id="{527126D6-5761-8F44-84DC-D45639A6C2DC}"/>
                  </a:ext>
                </a:extLst>
              </p:cNvPr>
              <p:cNvGrpSpPr/>
              <p:nvPr/>
            </p:nvGrpSpPr>
            <p:grpSpPr>
              <a:xfrm>
                <a:off x="6032946" y="4386027"/>
                <a:ext cx="63012" cy="62989"/>
                <a:chOff x="6032946" y="4386027"/>
                <a:chExt cx="63012" cy="62989"/>
              </a:xfrm>
            </p:grpSpPr>
            <p:sp>
              <p:nvSpPr>
                <p:cNvPr id="248" name="Freeform 247">
                  <a:extLst>
                    <a:ext uri="{FF2B5EF4-FFF2-40B4-BE49-F238E27FC236}">
                      <a16:creationId xmlns:a16="http://schemas.microsoft.com/office/drawing/2014/main" id="{56F3BC14-6FD6-9447-A084-F5F90A95A20E}"/>
                    </a:ext>
                  </a:extLst>
                </p:cNvPr>
                <p:cNvSpPr/>
                <p:nvPr/>
              </p:nvSpPr>
              <p:spPr>
                <a:xfrm>
                  <a:off x="6032946" y="4386027"/>
                  <a:ext cx="63012" cy="62989"/>
                </a:xfrm>
                <a:custGeom>
                  <a:avLst/>
                  <a:gdLst>
                    <a:gd name="connsiteX0" fmla="*/ 64205 w 63012"/>
                    <a:gd name="connsiteY0" fmla="*/ 32206 h 62989"/>
                    <a:gd name="connsiteX1" fmla="*/ 32699 w 63012"/>
                    <a:gd name="connsiteY1" fmla="*/ 63701 h 62989"/>
                    <a:gd name="connsiteX2" fmla="*/ 1193 w 63012"/>
                    <a:gd name="connsiteY2" fmla="*/ 32206 h 62989"/>
                    <a:gd name="connsiteX3" fmla="*/ 32699 w 63012"/>
                    <a:gd name="connsiteY3" fmla="*/ 712 h 62989"/>
                    <a:gd name="connsiteX4" fmla="*/ 64205 w 63012"/>
                    <a:gd name="connsiteY4" fmla="*/ 3220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205" y="32206"/>
                      </a:moveTo>
                      <a:cubicBezTo>
                        <a:pt x="64205" y="49600"/>
                        <a:pt x="50100" y="63701"/>
                        <a:pt x="32699" y="63701"/>
                      </a:cubicBezTo>
                      <a:cubicBezTo>
                        <a:pt x="15299" y="63701"/>
                        <a:pt x="1193" y="49600"/>
                        <a:pt x="1193" y="32206"/>
                      </a:cubicBezTo>
                      <a:cubicBezTo>
                        <a:pt x="1193" y="14812"/>
                        <a:pt x="15299" y="712"/>
                        <a:pt x="32699" y="712"/>
                      </a:cubicBezTo>
                      <a:cubicBezTo>
                        <a:pt x="50100" y="712"/>
                        <a:pt x="64205" y="14812"/>
                        <a:pt x="64205" y="3220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4F13CFF2-06FB-7F4D-B40D-0B0B5ADFFC94}"/>
                    </a:ext>
                  </a:extLst>
                </p:cNvPr>
                <p:cNvSpPr txBox="1"/>
                <p:nvPr/>
              </p:nvSpPr>
              <p:spPr>
                <a:xfrm>
                  <a:off x="5959885" y="434293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49" name="Graphic 2">
                <a:extLst>
                  <a:ext uri="{FF2B5EF4-FFF2-40B4-BE49-F238E27FC236}">
                    <a16:creationId xmlns:a16="http://schemas.microsoft.com/office/drawing/2014/main" id="{E21D605B-914A-C946-9579-2A40C18ECFCB}"/>
                  </a:ext>
                </a:extLst>
              </p:cNvPr>
              <p:cNvGrpSpPr/>
              <p:nvPr/>
            </p:nvGrpSpPr>
            <p:grpSpPr>
              <a:xfrm>
                <a:off x="5932968" y="4366237"/>
                <a:ext cx="63012" cy="62989"/>
                <a:chOff x="5932968" y="4366237"/>
                <a:chExt cx="63012" cy="62989"/>
              </a:xfrm>
            </p:grpSpPr>
            <p:sp>
              <p:nvSpPr>
                <p:cNvPr id="246" name="Freeform 245">
                  <a:extLst>
                    <a:ext uri="{FF2B5EF4-FFF2-40B4-BE49-F238E27FC236}">
                      <a16:creationId xmlns:a16="http://schemas.microsoft.com/office/drawing/2014/main" id="{B9F8B0EE-2034-F145-97C8-551248573BCB}"/>
                    </a:ext>
                  </a:extLst>
                </p:cNvPr>
                <p:cNvSpPr/>
                <p:nvPr/>
              </p:nvSpPr>
              <p:spPr>
                <a:xfrm>
                  <a:off x="5932968" y="4366237"/>
                  <a:ext cx="63012" cy="62989"/>
                </a:xfrm>
                <a:custGeom>
                  <a:avLst/>
                  <a:gdLst>
                    <a:gd name="connsiteX0" fmla="*/ 64186 w 63012"/>
                    <a:gd name="connsiteY0" fmla="*/ 32202 h 62989"/>
                    <a:gd name="connsiteX1" fmla="*/ 32679 w 63012"/>
                    <a:gd name="connsiteY1" fmla="*/ 63697 h 62989"/>
                    <a:gd name="connsiteX2" fmla="*/ 1173 w 63012"/>
                    <a:gd name="connsiteY2" fmla="*/ 32202 h 62989"/>
                    <a:gd name="connsiteX3" fmla="*/ 32679 w 63012"/>
                    <a:gd name="connsiteY3" fmla="*/ 708 h 62989"/>
                    <a:gd name="connsiteX4" fmla="*/ 64186 w 63012"/>
                    <a:gd name="connsiteY4" fmla="*/ 3220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86" y="32202"/>
                      </a:moveTo>
                      <a:cubicBezTo>
                        <a:pt x="64186" y="49596"/>
                        <a:pt x="50080" y="63697"/>
                        <a:pt x="32679" y="63697"/>
                      </a:cubicBezTo>
                      <a:cubicBezTo>
                        <a:pt x="15279" y="63697"/>
                        <a:pt x="1173" y="49596"/>
                        <a:pt x="1173" y="32202"/>
                      </a:cubicBezTo>
                      <a:cubicBezTo>
                        <a:pt x="1173" y="14808"/>
                        <a:pt x="15279" y="708"/>
                        <a:pt x="32679" y="708"/>
                      </a:cubicBezTo>
                      <a:cubicBezTo>
                        <a:pt x="50080" y="708"/>
                        <a:pt x="64186" y="14808"/>
                        <a:pt x="64186" y="3220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99506213-02D9-3448-8A96-20940B84C03B}"/>
                    </a:ext>
                  </a:extLst>
                </p:cNvPr>
                <p:cNvSpPr txBox="1"/>
                <p:nvPr/>
              </p:nvSpPr>
              <p:spPr>
                <a:xfrm>
                  <a:off x="5859907" y="432314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0" name="Graphic 2">
                <a:extLst>
                  <a:ext uri="{FF2B5EF4-FFF2-40B4-BE49-F238E27FC236}">
                    <a16:creationId xmlns:a16="http://schemas.microsoft.com/office/drawing/2014/main" id="{1A543EB8-4711-8949-A61F-3ADF258BF349}"/>
                  </a:ext>
                </a:extLst>
              </p:cNvPr>
              <p:cNvGrpSpPr/>
              <p:nvPr/>
            </p:nvGrpSpPr>
            <p:grpSpPr>
              <a:xfrm>
                <a:off x="5837795" y="4355939"/>
                <a:ext cx="63012" cy="62989"/>
                <a:chOff x="5837795" y="4355939"/>
                <a:chExt cx="63012" cy="62989"/>
              </a:xfrm>
            </p:grpSpPr>
            <p:sp>
              <p:nvSpPr>
                <p:cNvPr id="244" name="Freeform 243">
                  <a:extLst>
                    <a:ext uri="{FF2B5EF4-FFF2-40B4-BE49-F238E27FC236}">
                      <a16:creationId xmlns:a16="http://schemas.microsoft.com/office/drawing/2014/main" id="{77EE968D-F8BE-214D-BC12-CEA290419ABC}"/>
                    </a:ext>
                  </a:extLst>
                </p:cNvPr>
                <p:cNvSpPr/>
                <p:nvPr/>
              </p:nvSpPr>
              <p:spPr>
                <a:xfrm>
                  <a:off x="5837795" y="4355939"/>
                  <a:ext cx="63012" cy="62989"/>
                </a:xfrm>
                <a:custGeom>
                  <a:avLst/>
                  <a:gdLst>
                    <a:gd name="connsiteX0" fmla="*/ 64167 w 63012"/>
                    <a:gd name="connsiteY0" fmla="*/ 32200 h 62989"/>
                    <a:gd name="connsiteX1" fmla="*/ 32661 w 63012"/>
                    <a:gd name="connsiteY1" fmla="*/ 63695 h 62989"/>
                    <a:gd name="connsiteX2" fmla="*/ 1154 w 63012"/>
                    <a:gd name="connsiteY2" fmla="*/ 32200 h 62989"/>
                    <a:gd name="connsiteX3" fmla="*/ 32661 w 63012"/>
                    <a:gd name="connsiteY3" fmla="*/ 706 h 62989"/>
                    <a:gd name="connsiteX4" fmla="*/ 64167 w 63012"/>
                    <a:gd name="connsiteY4" fmla="*/ 322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67" y="32200"/>
                      </a:moveTo>
                      <a:cubicBezTo>
                        <a:pt x="64167" y="49594"/>
                        <a:pt x="50061" y="63695"/>
                        <a:pt x="32661" y="63695"/>
                      </a:cubicBezTo>
                      <a:cubicBezTo>
                        <a:pt x="15260" y="63695"/>
                        <a:pt x="1154" y="49594"/>
                        <a:pt x="1154" y="32200"/>
                      </a:cubicBezTo>
                      <a:cubicBezTo>
                        <a:pt x="1154" y="14806"/>
                        <a:pt x="15260" y="706"/>
                        <a:pt x="32661" y="706"/>
                      </a:cubicBezTo>
                      <a:cubicBezTo>
                        <a:pt x="50061" y="706"/>
                        <a:pt x="64167" y="14806"/>
                        <a:pt x="64167" y="322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191D7BFF-7813-5948-BFF3-C6B44DAB52D1}"/>
                    </a:ext>
                  </a:extLst>
                </p:cNvPr>
                <p:cNvSpPr txBox="1"/>
                <p:nvPr/>
              </p:nvSpPr>
              <p:spPr>
                <a:xfrm>
                  <a:off x="5762108" y="431284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51" name="Graphic 2">
                <a:extLst>
                  <a:ext uri="{FF2B5EF4-FFF2-40B4-BE49-F238E27FC236}">
                    <a16:creationId xmlns:a16="http://schemas.microsoft.com/office/drawing/2014/main" id="{FE321F0E-E0B2-1343-AAA5-660F0309CE08}"/>
                  </a:ext>
                </a:extLst>
              </p:cNvPr>
              <p:cNvGrpSpPr/>
              <p:nvPr/>
            </p:nvGrpSpPr>
            <p:grpSpPr>
              <a:xfrm>
                <a:off x="5746164" y="4353382"/>
                <a:ext cx="63012" cy="62989"/>
                <a:chOff x="5746164" y="4353382"/>
                <a:chExt cx="63012" cy="62989"/>
              </a:xfrm>
            </p:grpSpPr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1D0CEEE0-F23D-B34C-AD3F-F283D0988E0F}"/>
                    </a:ext>
                  </a:extLst>
                </p:cNvPr>
                <p:cNvSpPr/>
                <p:nvPr/>
              </p:nvSpPr>
              <p:spPr>
                <a:xfrm>
                  <a:off x="5746164" y="4353382"/>
                  <a:ext cx="63012" cy="62989"/>
                </a:xfrm>
                <a:custGeom>
                  <a:avLst/>
                  <a:gdLst>
                    <a:gd name="connsiteX0" fmla="*/ 64149 w 63012"/>
                    <a:gd name="connsiteY0" fmla="*/ 32200 h 62989"/>
                    <a:gd name="connsiteX1" fmla="*/ 32643 w 63012"/>
                    <a:gd name="connsiteY1" fmla="*/ 63695 h 62989"/>
                    <a:gd name="connsiteX2" fmla="*/ 1136 w 63012"/>
                    <a:gd name="connsiteY2" fmla="*/ 32200 h 62989"/>
                    <a:gd name="connsiteX3" fmla="*/ 32643 w 63012"/>
                    <a:gd name="connsiteY3" fmla="*/ 705 h 62989"/>
                    <a:gd name="connsiteX4" fmla="*/ 64149 w 63012"/>
                    <a:gd name="connsiteY4" fmla="*/ 322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49" y="32200"/>
                      </a:moveTo>
                      <a:cubicBezTo>
                        <a:pt x="64149" y="49594"/>
                        <a:pt x="50043" y="63695"/>
                        <a:pt x="32643" y="63695"/>
                      </a:cubicBezTo>
                      <a:cubicBezTo>
                        <a:pt x="15242" y="63695"/>
                        <a:pt x="1136" y="49594"/>
                        <a:pt x="1136" y="32200"/>
                      </a:cubicBezTo>
                      <a:cubicBezTo>
                        <a:pt x="1136" y="14806"/>
                        <a:pt x="15242" y="705"/>
                        <a:pt x="32643" y="705"/>
                      </a:cubicBezTo>
                      <a:cubicBezTo>
                        <a:pt x="50043" y="705"/>
                        <a:pt x="64149" y="14806"/>
                        <a:pt x="64149" y="322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01A58B6C-CCB0-0B4F-BDE5-454B89D4C4DA}"/>
                    </a:ext>
                  </a:extLst>
                </p:cNvPr>
                <p:cNvSpPr txBox="1"/>
                <p:nvPr/>
              </p:nvSpPr>
              <p:spPr>
                <a:xfrm>
                  <a:off x="5673103" y="4310287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2" name="Graphic 2">
                <a:extLst>
                  <a:ext uri="{FF2B5EF4-FFF2-40B4-BE49-F238E27FC236}">
                    <a16:creationId xmlns:a16="http://schemas.microsoft.com/office/drawing/2014/main" id="{40688A22-E0E5-634E-B671-9F440C3EF317}"/>
                  </a:ext>
                </a:extLst>
              </p:cNvPr>
              <p:cNvGrpSpPr/>
              <p:nvPr/>
            </p:nvGrpSpPr>
            <p:grpSpPr>
              <a:xfrm>
                <a:off x="5655838" y="4353960"/>
                <a:ext cx="63012" cy="62989"/>
                <a:chOff x="5655838" y="4353960"/>
                <a:chExt cx="63012" cy="62989"/>
              </a:xfrm>
            </p:grpSpPr>
            <p:sp>
              <p:nvSpPr>
                <p:cNvPr id="240" name="Freeform 239">
                  <a:extLst>
                    <a:ext uri="{FF2B5EF4-FFF2-40B4-BE49-F238E27FC236}">
                      <a16:creationId xmlns:a16="http://schemas.microsoft.com/office/drawing/2014/main" id="{C2234B73-8EF8-FD40-8FBB-7961836E6627}"/>
                    </a:ext>
                  </a:extLst>
                </p:cNvPr>
                <p:cNvSpPr/>
                <p:nvPr/>
              </p:nvSpPr>
              <p:spPr>
                <a:xfrm>
                  <a:off x="5655838" y="4353960"/>
                  <a:ext cx="63012" cy="62989"/>
                </a:xfrm>
                <a:custGeom>
                  <a:avLst/>
                  <a:gdLst>
                    <a:gd name="connsiteX0" fmla="*/ 64131 w 63012"/>
                    <a:gd name="connsiteY0" fmla="*/ 32200 h 62989"/>
                    <a:gd name="connsiteX1" fmla="*/ 32625 w 63012"/>
                    <a:gd name="connsiteY1" fmla="*/ 63695 h 62989"/>
                    <a:gd name="connsiteX2" fmla="*/ 1119 w 63012"/>
                    <a:gd name="connsiteY2" fmla="*/ 32200 h 62989"/>
                    <a:gd name="connsiteX3" fmla="*/ 32625 w 63012"/>
                    <a:gd name="connsiteY3" fmla="*/ 705 h 62989"/>
                    <a:gd name="connsiteX4" fmla="*/ 64131 w 63012"/>
                    <a:gd name="connsiteY4" fmla="*/ 32200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31" y="32200"/>
                      </a:moveTo>
                      <a:cubicBezTo>
                        <a:pt x="64131" y="49594"/>
                        <a:pt x="50025" y="63695"/>
                        <a:pt x="32625" y="63695"/>
                      </a:cubicBezTo>
                      <a:cubicBezTo>
                        <a:pt x="15224" y="63695"/>
                        <a:pt x="1119" y="49594"/>
                        <a:pt x="1119" y="32200"/>
                      </a:cubicBezTo>
                      <a:cubicBezTo>
                        <a:pt x="1119" y="14806"/>
                        <a:pt x="15224" y="705"/>
                        <a:pt x="32625" y="705"/>
                      </a:cubicBezTo>
                      <a:cubicBezTo>
                        <a:pt x="50025" y="705"/>
                        <a:pt x="64131" y="14806"/>
                        <a:pt x="64131" y="32200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E8B235AA-A788-574E-8082-B5141A382CBA}"/>
                    </a:ext>
                  </a:extLst>
                </p:cNvPr>
                <p:cNvSpPr txBox="1"/>
                <p:nvPr/>
              </p:nvSpPr>
              <p:spPr>
                <a:xfrm>
                  <a:off x="5582777" y="431086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3" name="Graphic 2">
                <a:extLst>
                  <a:ext uri="{FF2B5EF4-FFF2-40B4-BE49-F238E27FC236}">
                    <a16:creationId xmlns:a16="http://schemas.microsoft.com/office/drawing/2014/main" id="{26DF32A7-128C-7540-B028-29A21C8AABEC}"/>
                  </a:ext>
                </a:extLst>
              </p:cNvPr>
              <p:cNvGrpSpPr/>
              <p:nvPr/>
            </p:nvGrpSpPr>
            <p:grpSpPr>
              <a:xfrm>
                <a:off x="5564210" y="4362290"/>
                <a:ext cx="63012" cy="62989"/>
                <a:chOff x="5564210" y="4362290"/>
                <a:chExt cx="63012" cy="62989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1A561B86-F1E1-E643-BF2C-7B85B95880F9}"/>
                    </a:ext>
                  </a:extLst>
                </p:cNvPr>
                <p:cNvSpPr/>
                <p:nvPr/>
              </p:nvSpPr>
              <p:spPr>
                <a:xfrm>
                  <a:off x="5564210" y="4362290"/>
                  <a:ext cx="63012" cy="62989"/>
                </a:xfrm>
                <a:custGeom>
                  <a:avLst/>
                  <a:gdLst>
                    <a:gd name="connsiteX0" fmla="*/ 64113 w 63012"/>
                    <a:gd name="connsiteY0" fmla="*/ 32202 h 62989"/>
                    <a:gd name="connsiteX1" fmla="*/ 32607 w 63012"/>
                    <a:gd name="connsiteY1" fmla="*/ 63696 h 62989"/>
                    <a:gd name="connsiteX2" fmla="*/ 1101 w 63012"/>
                    <a:gd name="connsiteY2" fmla="*/ 32202 h 62989"/>
                    <a:gd name="connsiteX3" fmla="*/ 32607 w 63012"/>
                    <a:gd name="connsiteY3" fmla="*/ 707 h 62989"/>
                    <a:gd name="connsiteX4" fmla="*/ 64113 w 63012"/>
                    <a:gd name="connsiteY4" fmla="*/ 3220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113" y="32202"/>
                      </a:moveTo>
                      <a:cubicBezTo>
                        <a:pt x="64113" y="49596"/>
                        <a:pt x="50007" y="63696"/>
                        <a:pt x="32607" y="63696"/>
                      </a:cubicBezTo>
                      <a:cubicBezTo>
                        <a:pt x="15206" y="63696"/>
                        <a:pt x="1101" y="49596"/>
                        <a:pt x="1101" y="32202"/>
                      </a:cubicBezTo>
                      <a:cubicBezTo>
                        <a:pt x="1101" y="14808"/>
                        <a:pt x="15206" y="707"/>
                        <a:pt x="32607" y="707"/>
                      </a:cubicBezTo>
                      <a:cubicBezTo>
                        <a:pt x="50007" y="707"/>
                        <a:pt x="64113" y="14808"/>
                        <a:pt x="64113" y="3220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7A456D64-7621-0544-8B15-578A98BEFDB7}"/>
                    </a:ext>
                  </a:extLst>
                </p:cNvPr>
                <p:cNvSpPr txBox="1"/>
                <p:nvPr/>
              </p:nvSpPr>
              <p:spPr>
                <a:xfrm>
                  <a:off x="5491148" y="431919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4" name="Graphic 2">
                <a:extLst>
                  <a:ext uri="{FF2B5EF4-FFF2-40B4-BE49-F238E27FC236}">
                    <a16:creationId xmlns:a16="http://schemas.microsoft.com/office/drawing/2014/main" id="{C71E87D0-6C63-5743-B0ED-4CC054885604}"/>
                  </a:ext>
                </a:extLst>
              </p:cNvPr>
              <p:cNvGrpSpPr/>
              <p:nvPr/>
            </p:nvGrpSpPr>
            <p:grpSpPr>
              <a:xfrm>
                <a:off x="5473734" y="4371455"/>
                <a:ext cx="63012" cy="62989"/>
                <a:chOff x="5473734" y="4371455"/>
                <a:chExt cx="63012" cy="62989"/>
              </a:xfrm>
            </p:grpSpPr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94C8A0D1-BC6B-1247-8905-8A9DF3C4E878}"/>
                    </a:ext>
                  </a:extLst>
                </p:cNvPr>
                <p:cNvSpPr/>
                <p:nvPr/>
              </p:nvSpPr>
              <p:spPr>
                <a:xfrm>
                  <a:off x="5473734" y="4371455"/>
                  <a:ext cx="63012" cy="62989"/>
                </a:xfrm>
                <a:custGeom>
                  <a:avLst/>
                  <a:gdLst>
                    <a:gd name="connsiteX0" fmla="*/ 64095 w 63012"/>
                    <a:gd name="connsiteY0" fmla="*/ 32203 h 62989"/>
                    <a:gd name="connsiteX1" fmla="*/ 32589 w 63012"/>
                    <a:gd name="connsiteY1" fmla="*/ 63698 h 62989"/>
                    <a:gd name="connsiteX2" fmla="*/ 1083 w 63012"/>
                    <a:gd name="connsiteY2" fmla="*/ 32203 h 62989"/>
                    <a:gd name="connsiteX3" fmla="*/ 32589 w 63012"/>
                    <a:gd name="connsiteY3" fmla="*/ 709 h 62989"/>
                    <a:gd name="connsiteX4" fmla="*/ 64095 w 63012"/>
                    <a:gd name="connsiteY4" fmla="*/ 3220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95" y="32203"/>
                      </a:moveTo>
                      <a:cubicBezTo>
                        <a:pt x="64095" y="49597"/>
                        <a:pt x="49990" y="63698"/>
                        <a:pt x="32589" y="63698"/>
                      </a:cubicBezTo>
                      <a:cubicBezTo>
                        <a:pt x="15189" y="63698"/>
                        <a:pt x="1083" y="49597"/>
                        <a:pt x="1083" y="32203"/>
                      </a:cubicBezTo>
                      <a:cubicBezTo>
                        <a:pt x="1083" y="14809"/>
                        <a:pt x="15189" y="709"/>
                        <a:pt x="32589" y="709"/>
                      </a:cubicBezTo>
                      <a:cubicBezTo>
                        <a:pt x="49990" y="709"/>
                        <a:pt x="64095" y="14809"/>
                        <a:pt x="64095" y="3220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1B890D4F-AF8C-F34E-B76A-A29F665F7F75}"/>
                    </a:ext>
                  </a:extLst>
                </p:cNvPr>
                <p:cNvSpPr txBox="1"/>
                <p:nvPr/>
              </p:nvSpPr>
              <p:spPr>
                <a:xfrm>
                  <a:off x="5398047" y="4328360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55" name="Graphic 2">
                <a:extLst>
                  <a:ext uri="{FF2B5EF4-FFF2-40B4-BE49-F238E27FC236}">
                    <a16:creationId xmlns:a16="http://schemas.microsoft.com/office/drawing/2014/main" id="{71E69E45-519F-A34B-8601-71D77748F1B8}"/>
                  </a:ext>
                </a:extLst>
              </p:cNvPr>
              <p:cNvGrpSpPr/>
              <p:nvPr/>
            </p:nvGrpSpPr>
            <p:grpSpPr>
              <a:xfrm>
                <a:off x="5384646" y="4378741"/>
                <a:ext cx="63012" cy="62989"/>
                <a:chOff x="5384646" y="4378741"/>
                <a:chExt cx="63012" cy="6298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6A1251AC-BC0E-584D-B207-CED0F8F6CCA5}"/>
                    </a:ext>
                  </a:extLst>
                </p:cNvPr>
                <p:cNvSpPr/>
                <p:nvPr/>
              </p:nvSpPr>
              <p:spPr>
                <a:xfrm>
                  <a:off x="5384646" y="4378741"/>
                  <a:ext cx="63012" cy="62989"/>
                </a:xfrm>
                <a:custGeom>
                  <a:avLst/>
                  <a:gdLst>
                    <a:gd name="connsiteX0" fmla="*/ 64078 w 63012"/>
                    <a:gd name="connsiteY0" fmla="*/ 32205 h 62989"/>
                    <a:gd name="connsiteX1" fmla="*/ 32572 w 63012"/>
                    <a:gd name="connsiteY1" fmla="*/ 63700 h 62989"/>
                    <a:gd name="connsiteX2" fmla="*/ 1065 w 63012"/>
                    <a:gd name="connsiteY2" fmla="*/ 32205 h 62989"/>
                    <a:gd name="connsiteX3" fmla="*/ 32572 w 63012"/>
                    <a:gd name="connsiteY3" fmla="*/ 710 h 62989"/>
                    <a:gd name="connsiteX4" fmla="*/ 64078 w 63012"/>
                    <a:gd name="connsiteY4" fmla="*/ 3220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78" y="32205"/>
                      </a:moveTo>
                      <a:cubicBezTo>
                        <a:pt x="64078" y="49599"/>
                        <a:pt x="49972" y="63700"/>
                        <a:pt x="32572" y="63700"/>
                      </a:cubicBezTo>
                      <a:cubicBezTo>
                        <a:pt x="15171" y="63700"/>
                        <a:pt x="1065" y="49599"/>
                        <a:pt x="1065" y="32205"/>
                      </a:cubicBezTo>
                      <a:cubicBezTo>
                        <a:pt x="1065" y="14811"/>
                        <a:pt x="15171" y="710"/>
                        <a:pt x="32572" y="710"/>
                      </a:cubicBezTo>
                      <a:cubicBezTo>
                        <a:pt x="49972" y="710"/>
                        <a:pt x="64078" y="14811"/>
                        <a:pt x="64078" y="3220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F19F4C35-3BCE-A440-B6F0-643B7A671ECD}"/>
                    </a:ext>
                  </a:extLst>
                </p:cNvPr>
                <p:cNvSpPr txBox="1"/>
                <p:nvPr/>
              </p:nvSpPr>
              <p:spPr>
                <a:xfrm>
                  <a:off x="5311585" y="4335645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6" name="Graphic 2">
                <a:extLst>
                  <a:ext uri="{FF2B5EF4-FFF2-40B4-BE49-F238E27FC236}">
                    <a16:creationId xmlns:a16="http://schemas.microsoft.com/office/drawing/2014/main" id="{1B2CF86E-9216-244F-B296-280051D0E0D6}"/>
                  </a:ext>
                </a:extLst>
              </p:cNvPr>
              <p:cNvGrpSpPr/>
              <p:nvPr/>
            </p:nvGrpSpPr>
            <p:grpSpPr>
              <a:xfrm>
                <a:off x="5295941" y="4383245"/>
                <a:ext cx="63012" cy="62989"/>
                <a:chOff x="5295941" y="4383245"/>
                <a:chExt cx="63012" cy="62989"/>
              </a:xfrm>
            </p:grpSpPr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AF22D5C8-B4F3-2745-8524-C0F44B4BF59C}"/>
                    </a:ext>
                  </a:extLst>
                </p:cNvPr>
                <p:cNvSpPr/>
                <p:nvPr/>
              </p:nvSpPr>
              <p:spPr>
                <a:xfrm>
                  <a:off x="5295941" y="4383245"/>
                  <a:ext cx="63012" cy="62989"/>
                </a:xfrm>
                <a:custGeom>
                  <a:avLst/>
                  <a:gdLst>
                    <a:gd name="connsiteX0" fmla="*/ 64060 w 63012"/>
                    <a:gd name="connsiteY0" fmla="*/ 32206 h 62989"/>
                    <a:gd name="connsiteX1" fmla="*/ 32554 w 63012"/>
                    <a:gd name="connsiteY1" fmla="*/ 63700 h 62989"/>
                    <a:gd name="connsiteX2" fmla="*/ 1048 w 63012"/>
                    <a:gd name="connsiteY2" fmla="*/ 32206 h 62989"/>
                    <a:gd name="connsiteX3" fmla="*/ 32554 w 63012"/>
                    <a:gd name="connsiteY3" fmla="*/ 711 h 62989"/>
                    <a:gd name="connsiteX4" fmla="*/ 64060 w 63012"/>
                    <a:gd name="connsiteY4" fmla="*/ 3220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60" y="32206"/>
                      </a:moveTo>
                      <a:cubicBezTo>
                        <a:pt x="64060" y="49600"/>
                        <a:pt x="49955" y="63700"/>
                        <a:pt x="32554" y="63700"/>
                      </a:cubicBezTo>
                      <a:cubicBezTo>
                        <a:pt x="15154" y="63700"/>
                        <a:pt x="1048" y="49600"/>
                        <a:pt x="1048" y="32206"/>
                      </a:cubicBezTo>
                      <a:cubicBezTo>
                        <a:pt x="1048" y="14812"/>
                        <a:pt x="15154" y="711"/>
                        <a:pt x="32554" y="711"/>
                      </a:cubicBezTo>
                      <a:cubicBezTo>
                        <a:pt x="49955" y="711"/>
                        <a:pt x="64060" y="14812"/>
                        <a:pt x="64060" y="3220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2A59999-7DA0-5248-950D-A2B0B670F971}"/>
                    </a:ext>
                  </a:extLst>
                </p:cNvPr>
                <p:cNvSpPr txBox="1"/>
                <p:nvPr/>
              </p:nvSpPr>
              <p:spPr>
                <a:xfrm>
                  <a:off x="5222880" y="434014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57" name="Graphic 2">
                <a:extLst>
                  <a:ext uri="{FF2B5EF4-FFF2-40B4-BE49-F238E27FC236}">
                    <a16:creationId xmlns:a16="http://schemas.microsoft.com/office/drawing/2014/main" id="{05F7DBDC-4AFA-8B47-8927-4A71F025AE4C}"/>
                  </a:ext>
                </a:extLst>
              </p:cNvPr>
              <p:cNvGrpSpPr/>
              <p:nvPr/>
            </p:nvGrpSpPr>
            <p:grpSpPr>
              <a:xfrm>
                <a:off x="5207409" y="4385538"/>
                <a:ext cx="63012" cy="62989"/>
                <a:chOff x="5207409" y="4385538"/>
                <a:chExt cx="63012" cy="62989"/>
              </a:xfrm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4AE6699A-FD96-3E4D-B7E6-5466F5397F9E}"/>
                    </a:ext>
                  </a:extLst>
                </p:cNvPr>
                <p:cNvSpPr/>
                <p:nvPr/>
              </p:nvSpPr>
              <p:spPr>
                <a:xfrm>
                  <a:off x="5207409" y="4385538"/>
                  <a:ext cx="63012" cy="62989"/>
                </a:xfrm>
                <a:custGeom>
                  <a:avLst/>
                  <a:gdLst>
                    <a:gd name="connsiteX0" fmla="*/ 64043 w 63012"/>
                    <a:gd name="connsiteY0" fmla="*/ 32206 h 62989"/>
                    <a:gd name="connsiteX1" fmla="*/ 32537 w 63012"/>
                    <a:gd name="connsiteY1" fmla="*/ 63701 h 62989"/>
                    <a:gd name="connsiteX2" fmla="*/ 1030 w 63012"/>
                    <a:gd name="connsiteY2" fmla="*/ 32206 h 62989"/>
                    <a:gd name="connsiteX3" fmla="*/ 32537 w 63012"/>
                    <a:gd name="connsiteY3" fmla="*/ 711 h 62989"/>
                    <a:gd name="connsiteX4" fmla="*/ 64043 w 63012"/>
                    <a:gd name="connsiteY4" fmla="*/ 3220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43" y="32206"/>
                      </a:moveTo>
                      <a:cubicBezTo>
                        <a:pt x="64043" y="49600"/>
                        <a:pt x="49937" y="63701"/>
                        <a:pt x="32537" y="63701"/>
                      </a:cubicBezTo>
                      <a:cubicBezTo>
                        <a:pt x="15136" y="63701"/>
                        <a:pt x="1030" y="49600"/>
                        <a:pt x="1030" y="32206"/>
                      </a:cubicBezTo>
                      <a:cubicBezTo>
                        <a:pt x="1030" y="14812"/>
                        <a:pt x="15136" y="711"/>
                        <a:pt x="32537" y="711"/>
                      </a:cubicBezTo>
                      <a:cubicBezTo>
                        <a:pt x="49937" y="711"/>
                        <a:pt x="64043" y="14812"/>
                        <a:pt x="64043" y="3220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491B56A6-BA63-FB41-90FD-C375263D6EFD}"/>
                    </a:ext>
                  </a:extLst>
                </p:cNvPr>
                <p:cNvSpPr txBox="1"/>
                <p:nvPr/>
              </p:nvSpPr>
              <p:spPr>
                <a:xfrm>
                  <a:off x="5131722" y="434244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58" name="Graphic 2">
                <a:extLst>
                  <a:ext uri="{FF2B5EF4-FFF2-40B4-BE49-F238E27FC236}">
                    <a16:creationId xmlns:a16="http://schemas.microsoft.com/office/drawing/2014/main" id="{F7290DFF-2D3C-D849-8640-939B992D36CA}"/>
                  </a:ext>
                </a:extLst>
              </p:cNvPr>
              <p:cNvGrpSpPr/>
              <p:nvPr/>
            </p:nvGrpSpPr>
            <p:grpSpPr>
              <a:xfrm>
                <a:off x="5118979" y="4386520"/>
                <a:ext cx="63012" cy="62989"/>
                <a:chOff x="5118979" y="4386520"/>
                <a:chExt cx="63012" cy="62989"/>
              </a:xfrm>
            </p:grpSpPr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D2910BDE-F05B-8547-B700-1322C74F33D0}"/>
                    </a:ext>
                  </a:extLst>
                </p:cNvPr>
                <p:cNvSpPr/>
                <p:nvPr/>
              </p:nvSpPr>
              <p:spPr>
                <a:xfrm>
                  <a:off x="5118979" y="4386520"/>
                  <a:ext cx="63012" cy="62989"/>
                </a:xfrm>
                <a:custGeom>
                  <a:avLst/>
                  <a:gdLst>
                    <a:gd name="connsiteX0" fmla="*/ 64026 w 63012"/>
                    <a:gd name="connsiteY0" fmla="*/ 32206 h 62989"/>
                    <a:gd name="connsiteX1" fmla="*/ 32519 w 63012"/>
                    <a:gd name="connsiteY1" fmla="*/ 63701 h 62989"/>
                    <a:gd name="connsiteX2" fmla="*/ 1013 w 63012"/>
                    <a:gd name="connsiteY2" fmla="*/ 32206 h 62989"/>
                    <a:gd name="connsiteX3" fmla="*/ 32519 w 63012"/>
                    <a:gd name="connsiteY3" fmla="*/ 712 h 62989"/>
                    <a:gd name="connsiteX4" fmla="*/ 64026 w 63012"/>
                    <a:gd name="connsiteY4" fmla="*/ 32206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26" y="32206"/>
                      </a:moveTo>
                      <a:cubicBezTo>
                        <a:pt x="64026" y="49600"/>
                        <a:pt x="49920" y="63701"/>
                        <a:pt x="32519" y="63701"/>
                      </a:cubicBezTo>
                      <a:cubicBezTo>
                        <a:pt x="15119" y="63701"/>
                        <a:pt x="1013" y="49600"/>
                        <a:pt x="1013" y="32206"/>
                      </a:cubicBezTo>
                      <a:cubicBezTo>
                        <a:pt x="1013" y="14812"/>
                        <a:pt x="15119" y="712"/>
                        <a:pt x="32519" y="712"/>
                      </a:cubicBezTo>
                      <a:cubicBezTo>
                        <a:pt x="49920" y="712"/>
                        <a:pt x="64026" y="14812"/>
                        <a:pt x="64026" y="32206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6B45356B-7506-5E47-A90A-ED653F3F4594}"/>
                    </a:ext>
                  </a:extLst>
                </p:cNvPr>
                <p:cNvSpPr txBox="1"/>
                <p:nvPr/>
              </p:nvSpPr>
              <p:spPr>
                <a:xfrm>
                  <a:off x="5043292" y="4343425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59" name="Graphic 2">
                <a:extLst>
                  <a:ext uri="{FF2B5EF4-FFF2-40B4-BE49-F238E27FC236}">
                    <a16:creationId xmlns:a16="http://schemas.microsoft.com/office/drawing/2014/main" id="{332CADE4-10A5-A344-A611-B072CF69DF04}"/>
                  </a:ext>
                </a:extLst>
              </p:cNvPr>
              <p:cNvGrpSpPr/>
              <p:nvPr/>
            </p:nvGrpSpPr>
            <p:grpSpPr>
              <a:xfrm>
                <a:off x="5029936" y="4388546"/>
                <a:ext cx="63012" cy="62989"/>
                <a:chOff x="5029936" y="4388546"/>
                <a:chExt cx="63012" cy="6298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8E92DD2A-3DD6-0D46-ADBD-4FA2D2DBB0BD}"/>
                    </a:ext>
                  </a:extLst>
                </p:cNvPr>
                <p:cNvSpPr/>
                <p:nvPr/>
              </p:nvSpPr>
              <p:spPr>
                <a:xfrm>
                  <a:off x="5029936" y="4388546"/>
                  <a:ext cx="63012" cy="62989"/>
                </a:xfrm>
                <a:custGeom>
                  <a:avLst/>
                  <a:gdLst>
                    <a:gd name="connsiteX0" fmla="*/ 64008 w 63012"/>
                    <a:gd name="connsiteY0" fmla="*/ 32207 h 62989"/>
                    <a:gd name="connsiteX1" fmla="*/ 32502 w 63012"/>
                    <a:gd name="connsiteY1" fmla="*/ 63701 h 62989"/>
                    <a:gd name="connsiteX2" fmla="*/ 996 w 63012"/>
                    <a:gd name="connsiteY2" fmla="*/ 32207 h 62989"/>
                    <a:gd name="connsiteX3" fmla="*/ 32502 w 63012"/>
                    <a:gd name="connsiteY3" fmla="*/ 712 h 62989"/>
                    <a:gd name="connsiteX4" fmla="*/ 64008 w 63012"/>
                    <a:gd name="connsiteY4" fmla="*/ 32207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4008" y="32207"/>
                      </a:moveTo>
                      <a:cubicBezTo>
                        <a:pt x="64008" y="49601"/>
                        <a:pt x="49902" y="63701"/>
                        <a:pt x="32502" y="63701"/>
                      </a:cubicBezTo>
                      <a:cubicBezTo>
                        <a:pt x="15101" y="63701"/>
                        <a:pt x="996" y="49601"/>
                        <a:pt x="996" y="32207"/>
                      </a:cubicBezTo>
                      <a:cubicBezTo>
                        <a:pt x="996" y="14813"/>
                        <a:pt x="15101" y="712"/>
                        <a:pt x="32502" y="712"/>
                      </a:cubicBezTo>
                      <a:cubicBezTo>
                        <a:pt x="49902" y="712"/>
                        <a:pt x="64008" y="14813"/>
                        <a:pt x="64008" y="32207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82316E00-DC61-9543-A61F-FF7D5CA0B04A}"/>
                    </a:ext>
                  </a:extLst>
                </p:cNvPr>
                <p:cNvSpPr txBox="1"/>
                <p:nvPr/>
              </p:nvSpPr>
              <p:spPr>
                <a:xfrm>
                  <a:off x="4954249" y="4345451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G</a:t>
                  </a:r>
                </a:p>
              </p:txBody>
            </p:sp>
          </p:grpSp>
          <p:grpSp>
            <p:nvGrpSpPr>
              <p:cNvPr id="160" name="Graphic 2">
                <a:extLst>
                  <a:ext uri="{FF2B5EF4-FFF2-40B4-BE49-F238E27FC236}">
                    <a16:creationId xmlns:a16="http://schemas.microsoft.com/office/drawing/2014/main" id="{A7461567-A64F-2B48-9F72-99F5CEF18D48}"/>
                  </a:ext>
                </a:extLst>
              </p:cNvPr>
              <p:cNvGrpSpPr/>
              <p:nvPr/>
            </p:nvGrpSpPr>
            <p:grpSpPr>
              <a:xfrm>
                <a:off x="4939966" y="4394819"/>
                <a:ext cx="63012" cy="62989"/>
                <a:chOff x="4939966" y="4394819"/>
                <a:chExt cx="63012" cy="62989"/>
              </a:xfrm>
            </p:grpSpPr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BC5781A2-6AB0-7048-9298-8102379FD4A2}"/>
                    </a:ext>
                  </a:extLst>
                </p:cNvPr>
                <p:cNvSpPr/>
                <p:nvPr/>
              </p:nvSpPr>
              <p:spPr>
                <a:xfrm>
                  <a:off x="4939966" y="4394819"/>
                  <a:ext cx="63012" cy="62989"/>
                </a:xfrm>
                <a:custGeom>
                  <a:avLst/>
                  <a:gdLst>
                    <a:gd name="connsiteX0" fmla="*/ 63990 w 63012"/>
                    <a:gd name="connsiteY0" fmla="*/ 32208 h 62989"/>
                    <a:gd name="connsiteX1" fmla="*/ 32484 w 63012"/>
                    <a:gd name="connsiteY1" fmla="*/ 63703 h 62989"/>
                    <a:gd name="connsiteX2" fmla="*/ 978 w 63012"/>
                    <a:gd name="connsiteY2" fmla="*/ 32208 h 62989"/>
                    <a:gd name="connsiteX3" fmla="*/ 32484 w 63012"/>
                    <a:gd name="connsiteY3" fmla="*/ 713 h 62989"/>
                    <a:gd name="connsiteX4" fmla="*/ 63990 w 63012"/>
                    <a:gd name="connsiteY4" fmla="*/ 32208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90" y="32208"/>
                      </a:moveTo>
                      <a:cubicBezTo>
                        <a:pt x="63990" y="49602"/>
                        <a:pt x="49885" y="63703"/>
                        <a:pt x="32484" y="63703"/>
                      </a:cubicBezTo>
                      <a:cubicBezTo>
                        <a:pt x="15084" y="63703"/>
                        <a:pt x="978" y="49602"/>
                        <a:pt x="978" y="32208"/>
                      </a:cubicBezTo>
                      <a:cubicBezTo>
                        <a:pt x="978" y="14814"/>
                        <a:pt x="15084" y="713"/>
                        <a:pt x="32484" y="713"/>
                      </a:cubicBezTo>
                      <a:cubicBezTo>
                        <a:pt x="49885" y="713"/>
                        <a:pt x="63990" y="14814"/>
                        <a:pt x="63990" y="32208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7C2FC6A7-FF1C-1A44-8BFB-6B67EFC43BC7}"/>
                    </a:ext>
                  </a:extLst>
                </p:cNvPr>
                <p:cNvSpPr txBox="1"/>
                <p:nvPr/>
              </p:nvSpPr>
              <p:spPr>
                <a:xfrm>
                  <a:off x="4864280" y="4351723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61" name="Graphic 2">
                <a:extLst>
                  <a:ext uri="{FF2B5EF4-FFF2-40B4-BE49-F238E27FC236}">
                    <a16:creationId xmlns:a16="http://schemas.microsoft.com/office/drawing/2014/main" id="{7B3B1B2D-D5EB-4E48-8745-5CFBE3032A90}"/>
                  </a:ext>
                </a:extLst>
              </p:cNvPr>
              <p:cNvGrpSpPr/>
              <p:nvPr/>
            </p:nvGrpSpPr>
            <p:grpSpPr>
              <a:xfrm>
                <a:off x="4851381" y="4401575"/>
                <a:ext cx="63012" cy="62989"/>
                <a:chOff x="4851381" y="4401575"/>
                <a:chExt cx="63012" cy="62989"/>
              </a:xfrm>
            </p:grpSpPr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9E579CD7-E526-1148-8667-86074C39D379}"/>
                    </a:ext>
                  </a:extLst>
                </p:cNvPr>
                <p:cNvSpPr/>
                <p:nvPr/>
              </p:nvSpPr>
              <p:spPr>
                <a:xfrm>
                  <a:off x="4851381" y="4401575"/>
                  <a:ext cx="63012" cy="62989"/>
                </a:xfrm>
                <a:custGeom>
                  <a:avLst/>
                  <a:gdLst>
                    <a:gd name="connsiteX0" fmla="*/ 63973 w 63012"/>
                    <a:gd name="connsiteY0" fmla="*/ 32209 h 62989"/>
                    <a:gd name="connsiteX1" fmla="*/ 32467 w 63012"/>
                    <a:gd name="connsiteY1" fmla="*/ 63704 h 62989"/>
                    <a:gd name="connsiteX2" fmla="*/ 960 w 63012"/>
                    <a:gd name="connsiteY2" fmla="*/ 32209 h 62989"/>
                    <a:gd name="connsiteX3" fmla="*/ 32467 w 63012"/>
                    <a:gd name="connsiteY3" fmla="*/ 715 h 62989"/>
                    <a:gd name="connsiteX4" fmla="*/ 63973 w 63012"/>
                    <a:gd name="connsiteY4" fmla="*/ 3220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73" y="32209"/>
                      </a:moveTo>
                      <a:cubicBezTo>
                        <a:pt x="63973" y="49603"/>
                        <a:pt x="49867" y="63704"/>
                        <a:pt x="32467" y="63704"/>
                      </a:cubicBezTo>
                      <a:cubicBezTo>
                        <a:pt x="15066" y="63704"/>
                        <a:pt x="960" y="49603"/>
                        <a:pt x="960" y="32209"/>
                      </a:cubicBezTo>
                      <a:cubicBezTo>
                        <a:pt x="960" y="14815"/>
                        <a:pt x="15066" y="715"/>
                        <a:pt x="32467" y="715"/>
                      </a:cubicBezTo>
                      <a:cubicBezTo>
                        <a:pt x="49867" y="715"/>
                        <a:pt x="63973" y="14815"/>
                        <a:pt x="63973" y="3220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B9337551-04EE-674B-A173-80876E08E9D3}"/>
                    </a:ext>
                  </a:extLst>
                </p:cNvPr>
                <p:cNvSpPr txBox="1"/>
                <p:nvPr/>
              </p:nvSpPr>
              <p:spPr>
                <a:xfrm>
                  <a:off x="4778320" y="4358479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2" name="Graphic 2">
                <a:extLst>
                  <a:ext uri="{FF2B5EF4-FFF2-40B4-BE49-F238E27FC236}">
                    <a16:creationId xmlns:a16="http://schemas.microsoft.com/office/drawing/2014/main" id="{505E119E-44FD-F64F-9D04-A4AE573C3057}"/>
                  </a:ext>
                </a:extLst>
              </p:cNvPr>
              <p:cNvGrpSpPr/>
              <p:nvPr/>
            </p:nvGrpSpPr>
            <p:grpSpPr>
              <a:xfrm>
                <a:off x="4762586" y="4397669"/>
                <a:ext cx="63012" cy="62989"/>
                <a:chOff x="4762586" y="4397669"/>
                <a:chExt cx="63012" cy="62989"/>
              </a:xfrm>
            </p:grpSpPr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039DB051-F357-7B41-A444-CC1F4E37D7E1}"/>
                    </a:ext>
                  </a:extLst>
                </p:cNvPr>
                <p:cNvSpPr/>
                <p:nvPr/>
              </p:nvSpPr>
              <p:spPr>
                <a:xfrm>
                  <a:off x="4762586" y="4397669"/>
                  <a:ext cx="63012" cy="62989"/>
                </a:xfrm>
                <a:custGeom>
                  <a:avLst/>
                  <a:gdLst>
                    <a:gd name="connsiteX0" fmla="*/ 63956 w 63012"/>
                    <a:gd name="connsiteY0" fmla="*/ 32209 h 62989"/>
                    <a:gd name="connsiteX1" fmla="*/ 32449 w 63012"/>
                    <a:gd name="connsiteY1" fmla="*/ 63703 h 62989"/>
                    <a:gd name="connsiteX2" fmla="*/ 943 w 63012"/>
                    <a:gd name="connsiteY2" fmla="*/ 32209 h 62989"/>
                    <a:gd name="connsiteX3" fmla="*/ 32449 w 63012"/>
                    <a:gd name="connsiteY3" fmla="*/ 714 h 62989"/>
                    <a:gd name="connsiteX4" fmla="*/ 63956 w 63012"/>
                    <a:gd name="connsiteY4" fmla="*/ 3220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56" y="32209"/>
                      </a:moveTo>
                      <a:cubicBezTo>
                        <a:pt x="63956" y="49603"/>
                        <a:pt x="49850" y="63703"/>
                        <a:pt x="32449" y="63703"/>
                      </a:cubicBezTo>
                      <a:cubicBezTo>
                        <a:pt x="15049" y="63703"/>
                        <a:pt x="943" y="49603"/>
                        <a:pt x="943" y="32209"/>
                      </a:cubicBezTo>
                      <a:cubicBezTo>
                        <a:pt x="943" y="14814"/>
                        <a:pt x="15049" y="714"/>
                        <a:pt x="32449" y="714"/>
                      </a:cubicBezTo>
                      <a:cubicBezTo>
                        <a:pt x="49850" y="714"/>
                        <a:pt x="63956" y="14814"/>
                        <a:pt x="63956" y="3220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24015A1E-51A8-374C-95CE-A30336066698}"/>
                    </a:ext>
                  </a:extLst>
                </p:cNvPr>
                <p:cNvSpPr txBox="1"/>
                <p:nvPr/>
              </p:nvSpPr>
              <p:spPr>
                <a:xfrm>
                  <a:off x="4689525" y="4354574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3" name="Graphic 2">
                <a:extLst>
                  <a:ext uri="{FF2B5EF4-FFF2-40B4-BE49-F238E27FC236}">
                    <a16:creationId xmlns:a16="http://schemas.microsoft.com/office/drawing/2014/main" id="{F75D84CB-A1CA-6D4D-8FA8-293863F9B156}"/>
                  </a:ext>
                </a:extLst>
              </p:cNvPr>
              <p:cNvGrpSpPr/>
              <p:nvPr/>
            </p:nvGrpSpPr>
            <p:grpSpPr>
              <a:xfrm>
                <a:off x="4673444" y="4402462"/>
                <a:ext cx="63012" cy="62989"/>
                <a:chOff x="4673444" y="4402462"/>
                <a:chExt cx="63012" cy="6298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EDB15244-9CDB-FE4F-AB9B-AB741A337AAF}"/>
                    </a:ext>
                  </a:extLst>
                </p:cNvPr>
                <p:cNvSpPr/>
                <p:nvPr/>
              </p:nvSpPr>
              <p:spPr>
                <a:xfrm>
                  <a:off x="4673444" y="4402462"/>
                  <a:ext cx="63012" cy="62989"/>
                </a:xfrm>
                <a:custGeom>
                  <a:avLst/>
                  <a:gdLst>
                    <a:gd name="connsiteX0" fmla="*/ 63938 w 63012"/>
                    <a:gd name="connsiteY0" fmla="*/ 32209 h 62989"/>
                    <a:gd name="connsiteX1" fmla="*/ 32432 w 63012"/>
                    <a:gd name="connsiteY1" fmla="*/ 63704 h 62989"/>
                    <a:gd name="connsiteX2" fmla="*/ 925 w 63012"/>
                    <a:gd name="connsiteY2" fmla="*/ 32209 h 62989"/>
                    <a:gd name="connsiteX3" fmla="*/ 32432 w 63012"/>
                    <a:gd name="connsiteY3" fmla="*/ 715 h 62989"/>
                    <a:gd name="connsiteX4" fmla="*/ 63938 w 63012"/>
                    <a:gd name="connsiteY4" fmla="*/ 3220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38" y="32209"/>
                      </a:moveTo>
                      <a:cubicBezTo>
                        <a:pt x="63938" y="49604"/>
                        <a:pt x="49832" y="63704"/>
                        <a:pt x="32432" y="63704"/>
                      </a:cubicBezTo>
                      <a:cubicBezTo>
                        <a:pt x="15031" y="63704"/>
                        <a:pt x="925" y="49604"/>
                        <a:pt x="925" y="32209"/>
                      </a:cubicBezTo>
                      <a:cubicBezTo>
                        <a:pt x="925" y="14815"/>
                        <a:pt x="15031" y="715"/>
                        <a:pt x="32432" y="715"/>
                      </a:cubicBezTo>
                      <a:cubicBezTo>
                        <a:pt x="49832" y="715"/>
                        <a:pt x="63938" y="14815"/>
                        <a:pt x="63938" y="3220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5CA3DB0-BADB-154F-AABA-EF5E0531E18B}"/>
                    </a:ext>
                  </a:extLst>
                </p:cNvPr>
                <p:cNvSpPr txBox="1"/>
                <p:nvPr/>
              </p:nvSpPr>
              <p:spPr>
                <a:xfrm>
                  <a:off x="4597757" y="4359366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64" name="Graphic 2">
                <a:extLst>
                  <a:ext uri="{FF2B5EF4-FFF2-40B4-BE49-F238E27FC236}">
                    <a16:creationId xmlns:a16="http://schemas.microsoft.com/office/drawing/2014/main" id="{99961A6B-9A7A-D545-B16E-72A8C748B3D7}"/>
                  </a:ext>
                </a:extLst>
              </p:cNvPr>
              <p:cNvGrpSpPr/>
              <p:nvPr/>
            </p:nvGrpSpPr>
            <p:grpSpPr>
              <a:xfrm>
                <a:off x="4585799" y="4414472"/>
                <a:ext cx="63012" cy="62989"/>
                <a:chOff x="4585799" y="4414472"/>
                <a:chExt cx="63012" cy="62989"/>
              </a:xfrm>
            </p:grpSpPr>
            <p:sp>
              <p:nvSpPr>
                <p:cNvPr id="216" name="Freeform 215">
                  <a:extLst>
                    <a:ext uri="{FF2B5EF4-FFF2-40B4-BE49-F238E27FC236}">
                      <a16:creationId xmlns:a16="http://schemas.microsoft.com/office/drawing/2014/main" id="{B1775736-FC8C-E74B-B475-C38EDE0EB681}"/>
                    </a:ext>
                  </a:extLst>
                </p:cNvPr>
                <p:cNvSpPr/>
                <p:nvPr/>
              </p:nvSpPr>
              <p:spPr>
                <a:xfrm>
                  <a:off x="4585799" y="4414472"/>
                  <a:ext cx="63012" cy="62989"/>
                </a:xfrm>
                <a:custGeom>
                  <a:avLst/>
                  <a:gdLst>
                    <a:gd name="connsiteX0" fmla="*/ 63921 w 63012"/>
                    <a:gd name="connsiteY0" fmla="*/ 32212 h 62989"/>
                    <a:gd name="connsiteX1" fmla="*/ 32414 w 63012"/>
                    <a:gd name="connsiteY1" fmla="*/ 63707 h 62989"/>
                    <a:gd name="connsiteX2" fmla="*/ 908 w 63012"/>
                    <a:gd name="connsiteY2" fmla="*/ 32212 h 62989"/>
                    <a:gd name="connsiteX3" fmla="*/ 32414 w 63012"/>
                    <a:gd name="connsiteY3" fmla="*/ 717 h 62989"/>
                    <a:gd name="connsiteX4" fmla="*/ 63921 w 63012"/>
                    <a:gd name="connsiteY4" fmla="*/ 32212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21" y="32212"/>
                      </a:moveTo>
                      <a:cubicBezTo>
                        <a:pt x="63921" y="49606"/>
                        <a:pt x="49815" y="63707"/>
                        <a:pt x="32414" y="63707"/>
                      </a:cubicBezTo>
                      <a:cubicBezTo>
                        <a:pt x="15014" y="63707"/>
                        <a:pt x="908" y="49606"/>
                        <a:pt x="908" y="32212"/>
                      </a:cubicBezTo>
                      <a:cubicBezTo>
                        <a:pt x="908" y="14818"/>
                        <a:pt x="15014" y="717"/>
                        <a:pt x="32414" y="717"/>
                      </a:cubicBezTo>
                      <a:cubicBezTo>
                        <a:pt x="49815" y="717"/>
                        <a:pt x="63921" y="14818"/>
                        <a:pt x="63921" y="32212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3BA2C044-E1C8-6541-8184-9C25C33CAF16}"/>
                    </a:ext>
                  </a:extLst>
                </p:cNvPr>
                <p:cNvSpPr txBox="1"/>
                <p:nvPr/>
              </p:nvSpPr>
              <p:spPr>
                <a:xfrm>
                  <a:off x="4512737" y="4371376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5" name="Graphic 2">
                <a:extLst>
                  <a:ext uri="{FF2B5EF4-FFF2-40B4-BE49-F238E27FC236}">
                    <a16:creationId xmlns:a16="http://schemas.microsoft.com/office/drawing/2014/main" id="{22F660E2-321E-944E-888D-7E34C4D3AFED}"/>
                  </a:ext>
                </a:extLst>
              </p:cNvPr>
              <p:cNvGrpSpPr/>
              <p:nvPr/>
            </p:nvGrpSpPr>
            <p:grpSpPr>
              <a:xfrm>
                <a:off x="4500285" y="4430366"/>
                <a:ext cx="63012" cy="62989"/>
                <a:chOff x="4500285" y="4430366"/>
                <a:chExt cx="63012" cy="62989"/>
              </a:xfrm>
            </p:grpSpPr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00FFCE96-EE6D-CF40-BF07-D2E1DEB71945}"/>
                    </a:ext>
                  </a:extLst>
                </p:cNvPr>
                <p:cNvSpPr/>
                <p:nvPr/>
              </p:nvSpPr>
              <p:spPr>
                <a:xfrm>
                  <a:off x="4500285" y="4430366"/>
                  <a:ext cx="63012" cy="62989"/>
                </a:xfrm>
                <a:custGeom>
                  <a:avLst/>
                  <a:gdLst>
                    <a:gd name="connsiteX0" fmla="*/ 63904 w 63012"/>
                    <a:gd name="connsiteY0" fmla="*/ 32215 h 62989"/>
                    <a:gd name="connsiteX1" fmla="*/ 32398 w 63012"/>
                    <a:gd name="connsiteY1" fmla="*/ 63710 h 62989"/>
                    <a:gd name="connsiteX2" fmla="*/ 891 w 63012"/>
                    <a:gd name="connsiteY2" fmla="*/ 32215 h 62989"/>
                    <a:gd name="connsiteX3" fmla="*/ 32398 w 63012"/>
                    <a:gd name="connsiteY3" fmla="*/ 720 h 62989"/>
                    <a:gd name="connsiteX4" fmla="*/ 63904 w 63012"/>
                    <a:gd name="connsiteY4" fmla="*/ 32215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904" y="32215"/>
                      </a:moveTo>
                      <a:cubicBezTo>
                        <a:pt x="63904" y="49609"/>
                        <a:pt x="49798" y="63710"/>
                        <a:pt x="32398" y="63710"/>
                      </a:cubicBezTo>
                      <a:cubicBezTo>
                        <a:pt x="14997" y="63710"/>
                        <a:pt x="891" y="49609"/>
                        <a:pt x="891" y="32215"/>
                      </a:cubicBezTo>
                      <a:cubicBezTo>
                        <a:pt x="891" y="14821"/>
                        <a:pt x="14997" y="720"/>
                        <a:pt x="32398" y="720"/>
                      </a:cubicBezTo>
                      <a:cubicBezTo>
                        <a:pt x="49798" y="720"/>
                        <a:pt x="63904" y="14821"/>
                        <a:pt x="63904" y="32215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95610BA-2D10-FF4E-AFB5-43D2860172CD}"/>
                    </a:ext>
                  </a:extLst>
                </p:cNvPr>
                <p:cNvSpPr txBox="1"/>
                <p:nvPr/>
              </p:nvSpPr>
              <p:spPr>
                <a:xfrm>
                  <a:off x="4427224" y="4387271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C</a:t>
                  </a:r>
                </a:p>
              </p:txBody>
            </p:sp>
          </p:grpSp>
          <p:grpSp>
            <p:nvGrpSpPr>
              <p:cNvPr id="166" name="Graphic 2">
                <a:extLst>
                  <a:ext uri="{FF2B5EF4-FFF2-40B4-BE49-F238E27FC236}">
                    <a16:creationId xmlns:a16="http://schemas.microsoft.com/office/drawing/2014/main" id="{38291CB6-5B7A-484A-B37D-886E2BF5D62F}"/>
                  </a:ext>
                </a:extLst>
              </p:cNvPr>
              <p:cNvGrpSpPr/>
              <p:nvPr/>
            </p:nvGrpSpPr>
            <p:grpSpPr>
              <a:xfrm>
                <a:off x="4417692" y="4448937"/>
                <a:ext cx="63012" cy="62989"/>
                <a:chOff x="4417692" y="4448937"/>
                <a:chExt cx="63012" cy="62989"/>
              </a:xfrm>
            </p:grpSpPr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F3C44B01-6324-B045-8198-5572B34E59AB}"/>
                    </a:ext>
                  </a:extLst>
                </p:cNvPr>
                <p:cNvSpPr/>
                <p:nvPr/>
              </p:nvSpPr>
              <p:spPr>
                <a:xfrm>
                  <a:off x="4417692" y="4448937"/>
                  <a:ext cx="63012" cy="62989"/>
                </a:xfrm>
                <a:custGeom>
                  <a:avLst/>
                  <a:gdLst>
                    <a:gd name="connsiteX0" fmla="*/ 63888 w 63012"/>
                    <a:gd name="connsiteY0" fmla="*/ 32219 h 62989"/>
                    <a:gd name="connsiteX1" fmla="*/ 32381 w 63012"/>
                    <a:gd name="connsiteY1" fmla="*/ 63713 h 62989"/>
                    <a:gd name="connsiteX2" fmla="*/ 875 w 63012"/>
                    <a:gd name="connsiteY2" fmla="*/ 32219 h 62989"/>
                    <a:gd name="connsiteX3" fmla="*/ 32381 w 63012"/>
                    <a:gd name="connsiteY3" fmla="*/ 724 h 62989"/>
                    <a:gd name="connsiteX4" fmla="*/ 63888 w 63012"/>
                    <a:gd name="connsiteY4" fmla="*/ 32219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88" y="32219"/>
                      </a:moveTo>
                      <a:cubicBezTo>
                        <a:pt x="63888" y="49613"/>
                        <a:pt x="49782" y="63713"/>
                        <a:pt x="32381" y="63713"/>
                      </a:cubicBezTo>
                      <a:cubicBezTo>
                        <a:pt x="14981" y="63713"/>
                        <a:pt x="875" y="49613"/>
                        <a:pt x="875" y="32219"/>
                      </a:cubicBezTo>
                      <a:cubicBezTo>
                        <a:pt x="875" y="14825"/>
                        <a:pt x="14981" y="724"/>
                        <a:pt x="32381" y="724"/>
                      </a:cubicBezTo>
                      <a:cubicBezTo>
                        <a:pt x="49782" y="724"/>
                        <a:pt x="63888" y="14825"/>
                        <a:pt x="63888" y="32219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37EE454-6337-304B-8615-0F90788A8D03}"/>
                    </a:ext>
                  </a:extLst>
                </p:cNvPr>
                <p:cNvSpPr txBox="1"/>
                <p:nvPr/>
              </p:nvSpPr>
              <p:spPr>
                <a:xfrm>
                  <a:off x="4344630" y="4405842"/>
                  <a:ext cx="209135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A</a:t>
                  </a:r>
                </a:p>
              </p:txBody>
            </p:sp>
          </p:grpSp>
          <p:grpSp>
            <p:nvGrpSpPr>
              <p:cNvPr id="167" name="Graphic 2">
                <a:extLst>
                  <a:ext uri="{FF2B5EF4-FFF2-40B4-BE49-F238E27FC236}">
                    <a16:creationId xmlns:a16="http://schemas.microsoft.com/office/drawing/2014/main" id="{84D2BD79-7CBD-BB4C-AB6D-0D83F6CC8DA9}"/>
                  </a:ext>
                </a:extLst>
              </p:cNvPr>
              <p:cNvGrpSpPr/>
              <p:nvPr/>
            </p:nvGrpSpPr>
            <p:grpSpPr>
              <a:xfrm>
                <a:off x="4263286" y="4429872"/>
                <a:ext cx="214386" cy="143931"/>
                <a:chOff x="4263286" y="4429872"/>
                <a:chExt cx="214386" cy="143931"/>
              </a:xfrm>
            </p:grpSpPr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8FF82385-E688-F647-A1C6-13CA4AFDC34A}"/>
                    </a:ext>
                  </a:extLst>
                </p:cNvPr>
                <p:cNvSpPr/>
                <p:nvPr/>
              </p:nvSpPr>
              <p:spPr>
                <a:xfrm>
                  <a:off x="4338973" y="4472968"/>
                  <a:ext cx="63012" cy="62989"/>
                </a:xfrm>
                <a:custGeom>
                  <a:avLst/>
                  <a:gdLst>
                    <a:gd name="connsiteX0" fmla="*/ 63872 w 63012"/>
                    <a:gd name="connsiteY0" fmla="*/ 32223 h 62989"/>
                    <a:gd name="connsiteX1" fmla="*/ 32366 w 63012"/>
                    <a:gd name="connsiteY1" fmla="*/ 63718 h 62989"/>
                    <a:gd name="connsiteX2" fmla="*/ 860 w 63012"/>
                    <a:gd name="connsiteY2" fmla="*/ 32223 h 62989"/>
                    <a:gd name="connsiteX3" fmla="*/ 32366 w 63012"/>
                    <a:gd name="connsiteY3" fmla="*/ 729 h 62989"/>
                    <a:gd name="connsiteX4" fmla="*/ 63872 w 63012"/>
                    <a:gd name="connsiteY4" fmla="*/ 32223 h 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12" h="62989">
                      <a:moveTo>
                        <a:pt x="63872" y="32223"/>
                      </a:moveTo>
                      <a:cubicBezTo>
                        <a:pt x="63872" y="49617"/>
                        <a:pt x="49766" y="63718"/>
                        <a:pt x="32366" y="63718"/>
                      </a:cubicBezTo>
                      <a:cubicBezTo>
                        <a:pt x="14965" y="63718"/>
                        <a:pt x="860" y="49617"/>
                        <a:pt x="860" y="32223"/>
                      </a:cubicBezTo>
                      <a:cubicBezTo>
                        <a:pt x="860" y="14829"/>
                        <a:pt x="14965" y="729"/>
                        <a:pt x="32366" y="729"/>
                      </a:cubicBezTo>
                      <a:cubicBezTo>
                        <a:pt x="49766" y="729"/>
                        <a:pt x="63872" y="14829"/>
                        <a:pt x="63872" y="32223"/>
                      </a:cubicBezTo>
                      <a:close/>
                    </a:path>
                  </a:pathLst>
                </a:custGeom>
                <a:solidFill>
                  <a:srgbClr val="FFA07A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D92A3D0-1220-ED43-A6DE-6860EA749D35}"/>
                    </a:ext>
                  </a:extLst>
                </p:cNvPr>
                <p:cNvSpPr txBox="1"/>
                <p:nvPr/>
              </p:nvSpPr>
              <p:spPr>
                <a:xfrm>
                  <a:off x="4263286" y="4429872"/>
                  <a:ext cx="214386" cy="143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331" b="1" spc="0" baseline="0" dirty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  <a:rtl val="0"/>
                    </a:rPr>
                    <a:t>U</a:t>
                  </a:r>
                </a:p>
              </p:txBody>
            </p:sp>
          </p:grpSp>
          <p:grpSp>
            <p:nvGrpSpPr>
              <p:cNvPr id="168" name="Graphic 2">
                <a:extLst>
                  <a:ext uri="{FF2B5EF4-FFF2-40B4-BE49-F238E27FC236}">
                    <a16:creationId xmlns:a16="http://schemas.microsoft.com/office/drawing/2014/main" id="{CA982A33-DF8F-9347-B317-CE9EEA582198}"/>
                  </a:ext>
                </a:extLst>
              </p:cNvPr>
              <p:cNvGrpSpPr/>
              <p:nvPr/>
            </p:nvGrpSpPr>
            <p:grpSpPr>
              <a:xfrm>
                <a:off x="6747205" y="4941930"/>
                <a:ext cx="5084" cy="5082"/>
                <a:chOff x="6747205" y="4941930"/>
                <a:chExt cx="5084" cy="5082"/>
              </a:xfrm>
            </p:grpSpPr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ABB884AA-E6B4-094C-A461-279C589D2B09}"/>
                    </a:ext>
                  </a:extLst>
                </p:cNvPr>
                <p:cNvSpPr/>
                <p:nvPr/>
              </p:nvSpPr>
              <p:spPr>
                <a:xfrm>
                  <a:off x="6747205" y="4941930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aphic 2">
                <a:extLst>
                  <a:ext uri="{FF2B5EF4-FFF2-40B4-BE49-F238E27FC236}">
                    <a16:creationId xmlns:a16="http://schemas.microsoft.com/office/drawing/2014/main" id="{812488D9-7A8F-454C-A040-67383AA6F24C}"/>
                  </a:ext>
                </a:extLst>
              </p:cNvPr>
              <p:cNvGrpSpPr/>
              <p:nvPr/>
            </p:nvGrpSpPr>
            <p:grpSpPr>
              <a:xfrm>
                <a:off x="6772872" y="5032923"/>
                <a:ext cx="5084" cy="5082"/>
                <a:chOff x="6772872" y="5032923"/>
                <a:chExt cx="5084" cy="5082"/>
              </a:xfrm>
            </p:grpSpPr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EED485B1-8F49-834C-B958-FA7661568DD9}"/>
                    </a:ext>
                  </a:extLst>
                </p:cNvPr>
                <p:cNvSpPr/>
                <p:nvPr/>
              </p:nvSpPr>
              <p:spPr>
                <a:xfrm>
                  <a:off x="6772872" y="5032923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aphic 2">
                <a:extLst>
                  <a:ext uri="{FF2B5EF4-FFF2-40B4-BE49-F238E27FC236}">
                    <a16:creationId xmlns:a16="http://schemas.microsoft.com/office/drawing/2014/main" id="{B7706ADF-E21B-A645-AF6F-324D7970E898}"/>
                  </a:ext>
                </a:extLst>
              </p:cNvPr>
              <p:cNvGrpSpPr/>
              <p:nvPr/>
            </p:nvGrpSpPr>
            <p:grpSpPr>
              <a:xfrm>
                <a:off x="6789581" y="5123366"/>
                <a:ext cx="5084" cy="5082"/>
                <a:chOff x="6789581" y="5123366"/>
                <a:chExt cx="5084" cy="5082"/>
              </a:xfrm>
            </p:grpSpPr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7B64F121-1A6D-5745-A4AC-23C3E9FA49E5}"/>
                    </a:ext>
                  </a:extLst>
                </p:cNvPr>
                <p:cNvSpPr/>
                <p:nvPr/>
              </p:nvSpPr>
              <p:spPr>
                <a:xfrm>
                  <a:off x="6789581" y="5123366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aphic 2">
                <a:extLst>
                  <a:ext uri="{FF2B5EF4-FFF2-40B4-BE49-F238E27FC236}">
                    <a16:creationId xmlns:a16="http://schemas.microsoft.com/office/drawing/2014/main" id="{C018534D-0FEC-CF40-BD9C-25375E7DE499}"/>
                  </a:ext>
                </a:extLst>
              </p:cNvPr>
              <p:cNvGrpSpPr/>
              <p:nvPr/>
            </p:nvGrpSpPr>
            <p:grpSpPr>
              <a:xfrm>
                <a:off x="7681304" y="2533128"/>
                <a:ext cx="5084" cy="5082"/>
                <a:chOff x="7681304" y="2533128"/>
                <a:chExt cx="5084" cy="5082"/>
              </a:xfrm>
            </p:grpSpPr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8147014F-7BA3-5946-A890-EE96AA1B20AC}"/>
                    </a:ext>
                  </a:extLst>
                </p:cNvPr>
                <p:cNvSpPr/>
                <p:nvPr/>
              </p:nvSpPr>
              <p:spPr>
                <a:xfrm>
                  <a:off x="7681304" y="2533128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2" name="Graphic 2">
                <a:extLst>
                  <a:ext uri="{FF2B5EF4-FFF2-40B4-BE49-F238E27FC236}">
                    <a16:creationId xmlns:a16="http://schemas.microsoft.com/office/drawing/2014/main" id="{AF722AF9-BAB7-E24D-B150-7B553FC1AF25}"/>
                  </a:ext>
                </a:extLst>
              </p:cNvPr>
              <p:cNvGrpSpPr/>
              <p:nvPr/>
            </p:nvGrpSpPr>
            <p:grpSpPr>
              <a:xfrm>
                <a:off x="7755743" y="2581457"/>
                <a:ext cx="5084" cy="5082"/>
                <a:chOff x="7755743" y="2581457"/>
                <a:chExt cx="5084" cy="5082"/>
              </a:xfrm>
            </p:grpSpPr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F85BCB02-4FE7-164E-AE41-65A126C304FC}"/>
                    </a:ext>
                  </a:extLst>
                </p:cNvPr>
                <p:cNvSpPr/>
                <p:nvPr/>
              </p:nvSpPr>
              <p:spPr>
                <a:xfrm>
                  <a:off x="7755743" y="2581457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3" name="Graphic 2">
                <a:extLst>
                  <a:ext uri="{FF2B5EF4-FFF2-40B4-BE49-F238E27FC236}">
                    <a16:creationId xmlns:a16="http://schemas.microsoft.com/office/drawing/2014/main" id="{38E9E63A-2438-B64C-BB9C-0FB62EFCB5D8}"/>
                  </a:ext>
                </a:extLst>
              </p:cNvPr>
              <p:cNvGrpSpPr/>
              <p:nvPr/>
            </p:nvGrpSpPr>
            <p:grpSpPr>
              <a:xfrm>
                <a:off x="7826448" y="2635561"/>
                <a:ext cx="5084" cy="5082"/>
                <a:chOff x="7826448" y="2635561"/>
                <a:chExt cx="5084" cy="5082"/>
              </a:xfrm>
            </p:grpSpPr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3D5DCDDC-D8CD-D04F-B8C4-A8A02FBA27B7}"/>
                    </a:ext>
                  </a:extLst>
                </p:cNvPr>
                <p:cNvSpPr/>
                <p:nvPr/>
              </p:nvSpPr>
              <p:spPr>
                <a:xfrm>
                  <a:off x="7826448" y="2635561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4" name="Graphic 2">
                <a:extLst>
                  <a:ext uri="{FF2B5EF4-FFF2-40B4-BE49-F238E27FC236}">
                    <a16:creationId xmlns:a16="http://schemas.microsoft.com/office/drawing/2014/main" id="{F97E3B2A-F8BD-7A48-AC22-AF1F5FC143F6}"/>
                  </a:ext>
                </a:extLst>
              </p:cNvPr>
              <p:cNvGrpSpPr/>
              <p:nvPr/>
            </p:nvGrpSpPr>
            <p:grpSpPr>
              <a:xfrm>
                <a:off x="7507993" y="2136042"/>
                <a:ext cx="5084" cy="5082"/>
                <a:chOff x="7507993" y="2136042"/>
                <a:chExt cx="5084" cy="5082"/>
              </a:xfrm>
            </p:grpSpPr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8B2E5235-39F4-7847-9B8F-110B7F214651}"/>
                    </a:ext>
                  </a:extLst>
                </p:cNvPr>
                <p:cNvSpPr/>
                <p:nvPr/>
              </p:nvSpPr>
              <p:spPr>
                <a:xfrm>
                  <a:off x="7507993" y="2136042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5" name="Graphic 2">
                <a:extLst>
                  <a:ext uri="{FF2B5EF4-FFF2-40B4-BE49-F238E27FC236}">
                    <a16:creationId xmlns:a16="http://schemas.microsoft.com/office/drawing/2014/main" id="{15457983-D448-0C4B-982A-4CD9BD215818}"/>
                  </a:ext>
                </a:extLst>
              </p:cNvPr>
              <p:cNvGrpSpPr/>
              <p:nvPr/>
            </p:nvGrpSpPr>
            <p:grpSpPr>
              <a:xfrm>
                <a:off x="7480115" y="2050261"/>
                <a:ext cx="5084" cy="5082"/>
                <a:chOff x="7480115" y="2050261"/>
                <a:chExt cx="5084" cy="5082"/>
              </a:xfrm>
            </p:grpSpPr>
            <p:sp>
              <p:nvSpPr>
                <p:cNvPr id="202" name="Freeform 201">
                  <a:extLst>
                    <a:ext uri="{FF2B5EF4-FFF2-40B4-BE49-F238E27FC236}">
                      <a16:creationId xmlns:a16="http://schemas.microsoft.com/office/drawing/2014/main" id="{97294866-7152-EA40-9179-2A3CAFBA087F}"/>
                    </a:ext>
                  </a:extLst>
                </p:cNvPr>
                <p:cNvSpPr/>
                <p:nvPr/>
              </p:nvSpPr>
              <p:spPr>
                <a:xfrm>
                  <a:off x="7480115" y="2050261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6" name="Graphic 2">
                <a:extLst>
                  <a:ext uri="{FF2B5EF4-FFF2-40B4-BE49-F238E27FC236}">
                    <a16:creationId xmlns:a16="http://schemas.microsoft.com/office/drawing/2014/main" id="{FA1405CD-3D1A-404E-8921-9096EAD2B561}"/>
                  </a:ext>
                </a:extLst>
              </p:cNvPr>
              <p:cNvGrpSpPr/>
              <p:nvPr/>
            </p:nvGrpSpPr>
            <p:grpSpPr>
              <a:xfrm>
                <a:off x="7436200" y="1969671"/>
                <a:ext cx="5084" cy="5082"/>
                <a:chOff x="7436200" y="1969671"/>
                <a:chExt cx="5084" cy="5082"/>
              </a:xfrm>
            </p:grpSpPr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5D75D1C8-7D07-F440-9FEB-41E74238EBD7}"/>
                    </a:ext>
                  </a:extLst>
                </p:cNvPr>
                <p:cNvSpPr/>
                <p:nvPr/>
              </p:nvSpPr>
              <p:spPr>
                <a:xfrm>
                  <a:off x="7436200" y="1969671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7" name="Graphic 2">
                <a:extLst>
                  <a:ext uri="{FF2B5EF4-FFF2-40B4-BE49-F238E27FC236}">
                    <a16:creationId xmlns:a16="http://schemas.microsoft.com/office/drawing/2014/main" id="{77C3BCE0-4C8A-8745-A86B-48BED82AF0B3}"/>
                  </a:ext>
                </a:extLst>
              </p:cNvPr>
              <p:cNvGrpSpPr/>
              <p:nvPr/>
            </p:nvGrpSpPr>
            <p:grpSpPr>
              <a:xfrm>
                <a:off x="7380781" y="1894819"/>
                <a:ext cx="5084" cy="5082"/>
                <a:chOff x="7380781" y="1894819"/>
                <a:chExt cx="5084" cy="5082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1664467D-EAC1-FA42-B602-CF6913CCBF81}"/>
                    </a:ext>
                  </a:extLst>
                </p:cNvPr>
                <p:cNvSpPr/>
                <p:nvPr/>
              </p:nvSpPr>
              <p:spPr>
                <a:xfrm>
                  <a:off x="7380781" y="1894819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8" name="Graphic 2">
                <a:extLst>
                  <a:ext uri="{FF2B5EF4-FFF2-40B4-BE49-F238E27FC236}">
                    <a16:creationId xmlns:a16="http://schemas.microsoft.com/office/drawing/2014/main" id="{917DB8B2-36D0-C849-8BD9-3CA80666145C}"/>
                  </a:ext>
                </a:extLst>
              </p:cNvPr>
              <p:cNvGrpSpPr/>
              <p:nvPr/>
            </p:nvGrpSpPr>
            <p:grpSpPr>
              <a:xfrm>
                <a:off x="7319386" y="1826276"/>
                <a:ext cx="5084" cy="5082"/>
                <a:chOff x="7319386" y="1826276"/>
                <a:chExt cx="5084" cy="5082"/>
              </a:xfrm>
            </p:grpSpPr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C8CC2A1C-5792-5644-80F0-2D04608CFC1D}"/>
                    </a:ext>
                  </a:extLst>
                </p:cNvPr>
                <p:cNvSpPr/>
                <p:nvPr/>
              </p:nvSpPr>
              <p:spPr>
                <a:xfrm>
                  <a:off x="7319386" y="1826276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9" name="Graphic 2">
                <a:extLst>
                  <a:ext uri="{FF2B5EF4-FFF2-40B4-BE49-F238E27FC236}">
                    <a16:creationId xmlns:a16="http://schemas.microsoft.com/office/drawing/2014/main" id="{D80E57AC-B508-0547-A79F-1EA16E83DA80}"/>
                  </a:ext>
                </a:extLst>
              </p:cNvPr>
              <p:cNvGrpSpPr/>
              <p:nvPr/>
            </p:nvGrpSpPr>
            <p:grpSpPr>
              <a:xfrm>
                <a:off x="6215321" y="4459640"/>
                <a:ext cx="5084" cy="5082"/>
                <a:chOff x="6215321" y="4459640"/>
                <a:chExt cx="5084" cy="5082"/>
              </a:xfrm>
            </p:grpSpPr>
            <p:sp>
              <p:nvSpPr>
                <p:cNvPr id="198" name="Freeform 197">
                  <a:extLst>
                    <a:ext uri="{FF2B5EF4-FFF2-40B4-BE49-F238E27FC236}">
                      <a16:creationId xmlns:a16="http://schemas.microsoft.com/office/drawing/2014/main" id="{BFD7FC0A-38B4-3E43-939D-0414B2122CEF}"/>
                    </a:ext>
                  </a:extLst>
                </p:cNvPr>
                <p:cNvSpPr/>
                <p:nvPr/>
              </p:nvSpPr>
              <p:spPr>
                <a:xfrm>
                  <a:off x="6215321" y="4459640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0" name="Graphic 2">
                <a:extLst>
                  <a:ext uri="{FF2B5EF4-FFF2-40B4-BE49-F238E27FC236}">
                    <a16:creationId xmlns:a16="http://schemas.microsoft.com/office/drawing/2014/main" id="{8ED91728-52BA-6A43-B2D8-86082121BF41}"/>
                  </a:ext>
                </a:extLst>
              </p:cNvPr>
              <p:cNvGrpSpPr/>
              <p:nvPr/>
            </p:nvGrpSpPr>
            <p:grpSpPr>
              <a:xfrm>
                <a:off x="6262123" y="4533333"/>
                <a:ext cx="5084" cy="5082"/>
                <a:chOff x="6262123" y="4533333"/>
                <a:chExt cx="5084" cy="5082"/>
              </a:xfrm>
            </p:grpSpPr>
            <p:sp>
              <p:nvSpPr>
                <p:cNvPr id="197" name="Freeform 196">
                  <a:extLst>
                    <a:ext uri="{FF2B5EF4-FFF2-40B4-BE49-F238E27FC236}">
                      <a16:creationId xmlns:a16="http://schemas.microsoft.com/office/drawing/2014/main" id="{A562040F-4309-7D43-A0C4-8506F64C5617}"/>
                    </a:ext>
                  </a:extLst>
                </p:cNvPr>
                <p:cNvSpPr/>
                <p:nvPr/>
              </p:nvSpPr>
              <p:spPr>
                <a:xfrm>
                  <a:off x="6262123" y="4533333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1" name="Graphic 2">
                <a:extLst>
                  <a:ext uri="{FF2B5EF4-FFF2-40B4-BE49-F238E27FC236}">
                    <a16:creationId xmlns:a16="http://schemas.microsoft.com/office/drawing/2014/main" id="{3925C5D5-3572-1843-A613-F4AB6C933512}"/>
                  </a:ext>
                </a:extLst>
              </p:cNvPr>
              <p:cNvGrpSpPr/>
              <p:nvPr/>
            </p:nvGrpSpPr>
            <p:grpSpPr>
              <a:xfrm>
                <a:off x="6323550" y="4599351"/>
                <a:ext cx="5084" cy="5082"/>
                <a:chOff x="6323550" y="4599351"/>
                <a:chExt cx="5084" cy="5082"/>
              </a:xfrm>
            </p:grpSpPr>
            <p:sp>
              <p:nvSpPr>
                <p:cNvPr id="196" name="Freeform 195">
                  <a:extLst>
                    <a:ext uri="{FF2B5EF4-FFF2-40B4-BE49-F238E27FC236}">
                      <a16:creationId xmlns:a16="http://schemas.microsoft.com/office/drawing/2014/main" id="{1A7D680A-DA4D-0240-847D-247B9B25F7E8}"/>
                    </a:ext>
                  </a:extLst>
                </p:cNvPr>
                <p:cNvSpPr/>
                <p:nvPr/>
              </p:nvSpPr>
              <p:spPr>
                <a:xfrm>
                  <a:off x="6323550" y="4599351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2" name="Graphic 2">
                <a:extLst>
                  <a:ext uri="{FF2B5EF4-FFF2-40B4-BE49-F238E27FC236}">
                    <a16:creationId xmlns:a16="http://schemas.microsoft.com/office/drawing/2014/main" id="{C81DFA39-4F2E-C948-AB97-70BE758E75BA}"/>
                  </a:ext>
                </a:extLst>
              </p:cNvPr>
              <p:cNvGrpSpPr/>
              <p:nvPr/>
            </p:nvGrpSpPr>
            <p:grpSpPr>
              <a:xfrm>
                <a:off x="6398824" y="4653176"/>
                <a:ext cx="5084" cy="5082"/>
                <a:chOff x="6398824" y="4653176"/>
                <a:chExt cx="5084" cy="5082"/>
              </a:xfrm>
            </p:grpSpPr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7D17EBEB-3246-3840-A807-38F502415BC9}"/>
                    </a:ext>
                  </a:extLst>
                </p:cNvPr>
                <p:cNvSpPr/>
                <p:nvPr/>
              </p:nvSpPr>
              <p:spPr>
                <a:xfrm>
                  <a:off x="6398824" y="4653176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3" name="Graphic 2">
                <a:extLst>
                  <a:ext uri="{FF2B5EF4-FFF2-40B4-BE49-F238E27FC236}">
                    <a16:creationId xmlns:a16="http://schemas.microsoft.com/office/drawing/2014/main" id="{76420FDA-11B9-9542-A059-006E1078B084}"/>
                  </a:ext>
                </a:extLst>
              </p:cNvPr>
              <p:cNvGrpSpPr/>
              <p:nvPr/>
            </p:nvGrpSpPr>
            <p:grpSpPr>
              <a:xfrm>
                <a:off x="6482048" y="4696938"/>
                <a:ext cx="5084" cy="5082"/>
                <a:chOff x="6482048" y="4696938"/>
                <a:chExt cx="5084" cy="5082"/>
              </a:xfrm>
            </p:grpSpPr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F42E0DA8-F4E9-3A4A-91A6-75837922106D}"/>
                    </a:ext>
                  </a:extLst>
                </p:cNvPr>
                <p:cNvSpPr/>
                <p:nvPr/>
              </p:nvSpPr>
              <p:spPr>
                <a:xfrm>
                  <a:off x="6482048" y="4696938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" name="Graphic 2">
                <a:extLst>
                  <a:ext uri="{FF2B5EF4-FFF2-40B4-BE49-F238E27FC236}">
                    <a16:creationId xmlns:a16="http://schemas.microsoft.com/office/drawing/2014/main" id="{BBDD5ECD-2813-3B4D-92AC-94E397330260}"/>
                  </a:ext>
                </a:extLst>
              </p:cNvPr>
              <p:cNvGrpSpPr/>
              <p:nvPr/>
            </p:nvGrpSpPr>
            <p:grpSpPr>
              <a:xfrm>
                <a:off x="6567204" y="4738064"/>
                <a:ext cx="5084" cy="5082"/>
                <a:chOff x="6567204" y="4738064"/>
                <a:chExt cx="5084" cy="5082"/>
              </a:xfrm>
            </p:grpSpPr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9C3638A2-106B-0742-B584-D5E39428E166}"/>
                    </a:ext>
                  </a:extLst>
                </p:cNvPr>
                <p:cNvSpPr/>
                <p:nvPr/>
              </p:nvSpPr>
              <p:spPr>
                <a:xfrm>
                  <a:off x="6567204" y="4738064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5" name="Graphic 2">
                <a:extLst>
                  <a:ext uri="{FF2B5EF4-FFF2-40B4-BE49-F238E27FC236}">
                    <a16:creationId xmlns:a16="http://schemas.microsoft.com/office/drawing/2014/main" id="{C38A54A5-6319-2C4C-A462-30527028DD92}"/>
                  </a:ext>
                </a:extLst>
              </p:cNvPr>
              <p:cNvGrpSpPr/>
              <p:nvPr/>
            </p:nvGrpSpPr>
            <p:grpSpPr>
              <a:xfrm>
                <a:off x="6807692" y="5237235"/>
                <a:ext cx="5084" cy="5082"/>
                <a:chOff x="6807692" y="5237235"/>
                <a:chExt cx="5084" cy="5082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639E253D-B496-4645-8C23-97345A3A9107}"/>
                    </a:ext>
                  </a:extLst>
                </p:cNvPr>
                <p:cNvSpPr/>
                <p:nvPr/>
              </p:nvSpPr>
              <p:spPr>
                <a:xfrm>
                  <a:off x="6807692" y="5237235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6" name="Graphic 2">
                <a:extLst>
                  <a:ext uri="{FF2B5EF4-FFF2-40B4-BE49-F238E27FC236}">
                    <a16:creationId xmlns:a16="http://schemas.microsoft.com/office/drawing/2014/main" id="{B98C77B9-C2FF-1545-B3A6-7374DAFCF466}"/>
                  </a:ext>
                </a:extLst>
              </p:cNvPr>
              <p:cNvGrpSpPr/>
              <p:nvPr/>
            </p:nvGrpSpPr>
            <p:grpSpPr>
              <a:xfrm>
                <a:off x="7914708" y="2708262"/>
                <a:ext cx="5084" cy="5082"/>
                <a:chOff x="7914708" y="2708262"/>
                <a:chExt cx="5084" cy="5082"/>
              </a:xfrm>
            </p:grpSpPr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64DF6309-A67E-B04E-9BA7-F1EEBAB248D3}"/>
                    </a:ext>
                  </a:extLst>
                </p:cNvPr>
                <p:cNvSpPr/>
                <p:nvPr/>
              </p:nvSpPr>
              <p:spPr>
                <a:xfrm>
                  <a:off x="7914708" y="2708262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7" name="Graphic 2">
                <a:extLst>
                  <a:ext uri="{FF2B5EF4-FFF2-40B4-BE49-F238E27FC236}">
                    <a16:creationId xmlns:a16="http://schemas.microsoft.com/office/drawing/2014/main" id="{AA569AFC-5EBE-6C43-955A-2BEC770A2598}"/>
                  </a:ext>
                </a:extLst>
              </p:cNvPr>
              <p:cNvGrpSpPr/>
              <p:nvPr/>
            </p:nvGrpSpPr>
            <p:grpSpPr>
              <a:xfrm>
                <a:off x="7247677" y="1753748"/>
                <a:ext cx="5084" cy="5082"/>
                <a:chOff x="7247677" y="1753748"/>
                <a:chExt cx="5084" cy="5082"/>
              </a:xfrm>
            </p:grpSpPr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F53C8F21-3E5A-654C-A299-06F589FF7556}"/>
                    </a:ext>
                  </a:extLst>
                </p:cNvPr>
                <p:cNvSpPr/>
                <p:nvPr/>
              </p:nvSpPr>
              <p:spPr>
                <a:xfrm>
                  <a:off x="7247677" y="1753748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aphic 2">
                <a:extLst>
                  <a:ext uri="{FF2B5EF4-FFF2-40B4-BE49-F238E27FC236}">
                    <a16:creationId xmlns:a16="http://schemas.microsoft.com/office/drawing/2014/main" id="{7FCD76CA-8E91-FE41-BE16-083927E29E6E}"/>
                  </a:ext>
                </a:extLst>
              </p:cNvPr>
              <p:cNvGrpSpPr/>
              <p:nvPr/>
            </p:nvGrpSpPr>
            <p:grpSpPr>
              <a:xfrm>
                <a:off x="6696091" y="4805573"/>
                <a:ext cx="5084" cy="5082"/>
                <a:chOff x="6696091" y="4805573"/>
                <a:chExt cx="5084" cy="5082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2FFEC9C9-8498-E744-91AE-346B4254E08A}"/>
                    </a:ext>
                  </a:extLst>
                </p:cNvPr>
                <p:cNvSpPr/>
                <p:nvPr/>
              </p:nvSpPr>
              <p:spPr>
                <a:xfrm>
                  <a:off x="6696091" y="4805573"/>
                  <a:ext cx="5084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5082"/>
                  </a:pathLst>
                </a:custGeom>
                <a:solidFill>
                  <a:srgbClr val="FFFFFF"/>
                </a:solidFill>
                <a:ln w="525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256B778-4D6D-1C49-8643-D9DF5DEF629B}"/>
                </a:ext>
              </a:extLst>
            </p:cNvPr>
            <p:cNvSpPr/>
            <p:nvPr/>
          </p:nvSpPr>
          <p:spPr>
            <a:xfrm>
              <a:off x="5501551" y="3111539"/>
              <a:ext cx="5084" cy="5082"/>
            </a:xfrm>
            <a:custGeom>
              <a:avLst/>
              <a:gdLst>
                <a:gd name="connsiteX0" fmla="*/ 1082 w 5084"/>
                <a:gd name="connsiteY0" fmla="*/ 455 h 5082"/>
                <a:gd name="connsiteX1" fmla="*/ 1082 w 5084"/>
                <a:gd name="connsiteY1" fmla="*/ 455 h 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4" h="5082">
                  <a:moveTo>
                    <a:pt x="1082" y="455"/>
                  </a:moveTo>
                  <a:lnTo>
                    <a:pt x="1082" y="455"/>
                  </a:lnTo>
                </a:path>
              </a:pathLst>
            </a:custGeom>
            <a:ln w="10502" cap="flat">
              <a:solidFill>
                <a:srgbClr val="99999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9" name="Freeform 718">
            <a:extLst>
              <a:ext uri="{FF2B5EF4-FFF2-40B4-BE49-F238E27FC236}">
                <a16:creationId xmlns:a16="http://schemas.microsoft.com/office/drawing/2014/main" id="{FD89AAFB-52FC-3942-8605-F4EB61F088DB}"/>
              </a:ext>
            </a:extLst>
          </p:cNvPr>
          <p:cNvSpPr/>
          <p:nvPr/>
        </p:nvSpPr>
        <p:spPr>
          <a:xfrm>
            <a:off x="3928230" y="4295412"/>
            <a:ext cx="3669901" cy="284789"/>
          </a:xfrm>
          <a:custGeom>
            <a:avLst/>
            <a:gdLst>
              <a:gd name="connsiteX0" fmla="*/ 0 w 3669901"/>
              <a:gd name="connsiteY0" fmla="*/ 284789 h 284789"/>
              <a:gd name="connsiteX1" fmla="*/ 434647 w 3669901"/>
              <a:gd name="connsiteY1" fmla="*/ 104369 h 284789"/>
              <a:gd name="connsiteX2" fmla="*/ 1291641 w 3669901"/>
              <a:gd name="connsiteY2" fmla="*/ 18260 h 284789"/>
              <a:gd name="connsiteX3" fmla="*/ 2050224 w 3669901"/>
              <a:gd name="connsiteY3" fmla="*/ 1858 h 284789"/>
              <a:gd name="connsiteX4" fmla="*/ 2554579 w 3669901"/>
              <a:gd name="connsiteY4" fmla="*/ 46963 h 284789"/>
              <a:gd name="connsiteX5" fmla="*/ 3173747 w 3669901"/>
              <a:gd name="connsiteY5" fmla="*/ 112570 h 284789"/>
              <a:gd name="connsiteX6" fmla="*/ 3669901 w 3669901"/>
              <a:gd name="connsiteY6" fmla="*/ 215081 h 2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9901" h="284789">
                <a:moveTo>
                  <a:pt x="0" y="284789"/>
                </a:moveTo>
                <a:cubicBezTo>
                  <a:pt x="109687" y="216789"/>
                  <a:pt x="219374" y="148790"/>
                  <a:pt x="434647" y="104369"/>
                </a:cubicBezTo>
                <a:cubicBezTo>
                  <a:pt x="649921" y="59947"/>
                  <a:pt x="1022378" y="35345"/>
                  <a:pt x="1291641" y="18260"/>
                </a:cubicBezTo>
                <a:cubicBezTo>
                  <a:pt x="1560904" y="1175"/>
                  <a:pt x="1839734" y="-2926"/>
                  <a:pt x="2050224" y="1858"/>
                </a:cubicBezTo>
                <a:cubicBezTo>
                  <a:pt x="2260714" y="6642"/>
                  <a:pt x="2554579" y="46963"/>
                  <a:pt x="2554579" y="46963"/>
                </a:cubicBezTo>
                <a:cubicBezTo>
                  <a:pt x="2741833" y="65415"/>
                  <a:pt x="2987860" y="84550"/>
                  <a:pt x="3173747" y="112570"/>
                </a:cubicBezTo>
                <a:cubicBezTo>
                  <a:pt x="3359634" y="140590"/>
                  <a:pt x="3514767" y="177835"/>
                  <a:pt x="3669901" y="215081"/>
                </a:cubicBezTo>
              </a:path>
            </a:pathLst>
          </a:custGeom>
          <a:noFill/>
          <a:ln w="76200"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19">
            <a:extLst>
              <a:ext uri="{FF2B5EF4-FFF2-40B4-BE49-F238E27FC236}">
                <a16:creationId xmlns:a16="http://schemas.microsoft.com/office/drawing/2014/main" id="{9B6BB91B-A88A-9C44-8727-B6ED7173FA12}"/>
              </a:ext>
            </a:extLst>
          </p:cNvPr>
          <p:cNvSpPr/>
          <p:nvPr/>
        </p:nvSpPr>
        <p:spPr>
          <a:xfrm>
            <a:off x="3764756" y="3781567"/>
            <a:ext cx="1707357" cy="449877"/>
          </a:xfrm>
          <a:custGeom>
            <a:avLst/>
            <a:gdLst>
              <a:gd name="connsiteX0" fmla="*/ 0 w 1707357"/>
              <a:gd name="connsiteY0" fmla="*/ 447533 h 449877"/>
              <a:gd name="connsiteX1" fmla="*/ 314325 w 1707357"/>
              <a:gd name="connsiteY1" fmla="*/ 383239 h 449877"/>
              <a:gd name="connsiteX2" fmla="*/ 350044 w 1707357"/>
              <a:gd name="connsiteY2" fmla="*/ 4621 h 449877"/>
              <a:gd name="connsiteX3" fmla="*/ 1021557 w 1707357"/>
              <a:gd name="connsiteY3" fmla="*/ 176071 h 449877"/>
              <a:gd name="connsiteX4" fmla="*/ 1485900 w 1707357"/>
              <a:gd name="connsiteY4" fmla="*/ 226077 h 449877"/>
              <a:gd name="connsiteX5" fmla="*/ 1707357 w 1707357"/>
              <a:gd name="connsiteY5" fmla="*/ 61771 h 44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357" h="449877">
                <a:moveTo>
                  <a:pt x="0" y="447533"/>
                </a:moveTo>
                <a:cubicBezTo>
                  <a:pt x="127992" y="452295"/>
                  <a:pt x="255984" y="457058"/>
                  <a:pt x="314325" y="383239"/>
                </a:cubicBezTo>
                <a:cubicBezTo>
                  <a:pt x="372666" y="309420"/>
                  <a:pt x="232172" y="39149"/>
                  <a:pt x="350044" y="4621"/>
                </a:cubicBezTo>
                <a:cubicBezTo>
                  <a:pt x="467916" y="-29907"/>
                  <a:pt x="832248" y="139162"/>
                  <a:pt x="1021557" y="176071"/>
                </a:cubicBezTo>
                <a:cubicBezTo>
                  <a:pt x="1210866" y="212980"/>
                  <a:pt x="1371600" y="245127"/>
                  <a:pt x="1485900" y="226077"/>
                </a:cubicBezTo>
                <a:cubicBezTo>
                  <a:pt x="1600200" y="207027"/>
                  <a:pt x="1653778" y="134399"/>
                  <a:pt x="1707357" y="61771"/>
                </a:cubicBezTo>
              </a:path>
            </a:pathLst>
          </a:custGeom>
          <a:noFill/>
          <a:ln w="7620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reeform 720">
            <a:extLst>
              <a:ext uri="{FF2B5EF4-FFF2-40B4-BE49-F238E27FC236}">
                <a16:creationId xmlns:a16="http://schemas.microsoft.com/office/drawing/2014/main" id="{05D9BAC1-29B5-AB43-A664-C52D805C94AE}"/>
              </a:ext>
            </a:extLst>
          </p:cNvPr>
          <p:cNvSpPr/>
          <p:nvPr/>
        </p:nvSpPr>
        <p:spPr>
          <a:xfrm>
            <a:off x="6057900" y="3707606"/>
            <a:ext cx="1621631" cy="607219"/>
          </a:xfrm>
          <a:custGeom>
            <a:avLst/>
            <a:gdLst>
              <a:gd name="connsiteX0" fmla="*/ 0 w 1621631"/>
              <a:gd name="connsiteY0" fmla="*/ 0 h 607219"/>
              <a:gd name="connsiteX1" fmla="*/ 221456 w 1621631"/>
              <a:gd name="connsiteY1" fmla="*/ 228600 h 607219"/>
              <a:gd name="connsiteX2" fmla="*/ 514350 w 1621631"/>
              <a:gd name="connsiteY2" fmla="*/ 421482 h 607219"/>
              <a:gd name="connsiteX3" fmla="*/ 992981 w 1621631"/>
              <a:gd name="connsiteY3" fmla="*/ 514350 h 607219"/>
              <a:gd name="connsiteX4" fmla="*/ 1621631 w 1621631"/>
              <a:gd name="connsiteY4" fmla="*/ 607219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1631" h="607219">
                <a:moveTo>
                  <a:pt x="0" y="0"/>
                </a:moveTo>
                <a:cubicBezTo>
                  <a:pt x="67865" y="79176"/>
                  <a:pt x="135731" y="158353"/>
                  <a:pt x="221456" y="228600"/>
                </a:cubicBezTo>
                <a:cubicBezTo>
                  <a:pt x="307181" y="298847"/>
                  <a:pt x="385763" y="373857"/>
                  <a:pt x="514350" y="421482"/>
                </a:cubicBezTo>
                <a:cubicBezTo>
                  <a:pt x="642938" y="469107"/>
                  <a:pt x="808434" y="483394"/>
                  <a:pt x="992981" y="514350"/>
                </a:cubicBezTo>
                <a:cubicBezTo>
                  <a:pt x="1177528" y="545306"/>
                  <a:pt x="1399579" y="576262"/>
                  <a:pt x="1621631" y="607219"/>
                </a:cubicBezTo>
              </a:path>
            </a:pathLst>
          </a:custGeom>
          <a:noFill/>
          <a:ln w="76200">
            <a:solidFill>
              <a:schemeClr val="tx1">
                <a:alpha val="32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1631"/>
                      <a:gd name="connsiteY0" fmla="*/ 0 h 607219"/>
                      <a:gd name="connsiteX1" fmla="*/ 221456 w 1621631"/>
                      <a:gd name="connsiteY1" fmla="*/ 228600 h 607219"/>
                      <a:gd name="connsiteX2" fmla="*/ 514350 w 1621631"/>
                      <a:gd name="connsiteY2" fmla="*/ 421482 h 607219"/>
                      <a:gd name="connsiteX3" fmla="*/ 992981 w 1621631"/>
                      <a:gd name="connsiteY3" fmla="*/ 514350 h 607219"/>
                      <a:gd name="connsiteX4" fmla="*/ 1621631 w 1621631"/>
                      <a:gd name="connsiteY4" fmla="*/ 607219 h 607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1631" h="607219" extrusionOk="0">
                        <a:moveTo>
                          <a:pt x="0" y="0"/>
                        </a:moveTo>
                        <a:cubicBezTo>
                          <a:pt x="57713" y="72914"/>
                          <a:pt x="112215" y="167179"/>
                          <a:pt x="221456" y="228600"/>
                        </a:cubicBezTo>
                        <a:cubicBezTo>
                          <a:pt x="311224" y="299698"/>
                          <a:pt x="366078" y="374483"/>
                          <a:pt x="514350" y="421482"/>
                        </a:cubicBezTo>
                        <a:cubicBezTo>
                          <a:pt x="634264" y="477578"/>
                          <a:pt x="804332" y="506065"/>
                          <a:pt x="992981" y="514350"/>
                        </a:cubicBezTo>
                        <a:cubicBezTo>
                          <a:pt x="1133421" y="521174"/>
                          <a:pt x="1417927" y="585029"/>
                          <a:pt x="1621631" y="60721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4" name="Graphic 723" descr="Scissors">
            <a:extLst>
              <a:ext uri="{FF2B5EF4-FFF2-40B4-BE49-F238E27FC236}">
                <a16:creationId xmlns:a16="http://schemas.microsoft.com/office/drawing/2014/main" id="{B265B62B-CB44-8A4B-85AA-DA498FD90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16056">
            <a:off x="5852073" y="3787910"/>
            <a:ext cx="335331" cy="335331"/>
          </a:xfrm>
          <a:prstGeom prst="rect">
            <a:avLst/>
          </a:prstGeom>
        </p:spPr>
      </p:pic>
      <p:sp>
        <p:nvSpPr>
          <p:cNvPr id="735" name="Rectangle 734">
            <a:extLst>
              <a:ext uri="{FF2B5EF4-FFF2-40B4-BE49-F238E27FC236}">
                <a16:creationId xmlns:a16="http://schemas.microsoft.com/office/drawing/2014/main" id="{438CDA8D-C8C2-CF4B-9F13-58BD80399F20}"/>
              </a:ext>
            </a:extLst>
          </p:cNvPr>
          <p:cNvSpPr/>
          <p:nvPr/>
        </p:nvSpPr>
        <p:spPr>
          <a:xfrm>
            <a:off x="5787748" y="1583155"/>
            <a:ext cx="144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E</a:t>
            </a:r>
            <a:r>
              <a:rPr lang="en-US" sz="5400" b="1" dirty="0">
                <a:ln w="95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7D4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CC5DD487-4065-EC49-878F-44A638C165C9}"/>
              </a:ext>
            </a:extLst>
          </p:cNvPr>
          <p:cNvSpPr/>
          <p:nvPr/>
        </p:nvSpPr>
        <p:spPr>
          <a:xfrm>
            <a:off x="5472113" y="2486454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P</a:t>
            </a:r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7030A0"/>
                </a:solidFill>
              </a:rPr>
              <a:t>i</a:t>
            </a:r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00B0F0"/>
                </a:solidFill>
              </a:rPr>
              <a:t>m</a:t>
            </a:r>
            <a:r>
              <a:rPr lang="en-US" sz="54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54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50F95531-5EBB-DF43-982E-16FB82AB9613}"/>
              </a:ext>
            </a:extLst>
          </p:cNvPr>
          <p:cNvSpPr/>
          <p:nvPr/>
        </p:nvSpPr>
        <p:spPr>
          <a:xfrm>
            <a:off x="7788166" y="1802130"/>
            <a:ext cx="2638096" cy="33745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1277374D-62D9-3F4E-83B4-2E550606D98D}"/>
              </a:ext>
            </a:extLst>
          </p:cNvPr>
          <p:cNvSpPr txBox="1"/>
          <p:nvPr/>
        </p:nvSpPr>
        <p:spPr>
          <a:xfrm>
            <a:off x="9007366" y="50239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0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158</Words>
  <Application>Microsoft Macintosh PowerPoint</Application>
  <PresentationFormat>Widescreen</PresentationFormat>
  <Paragraphs>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Yichao</dc:creator>
  <cp:lastModifiedBy>Li, Yichao</cp:lastModifiedBy>
  <cp:revision>3</cp:revision>
  <dcterms:created xsi:type="dcterms:W3CDTF">2020-06-29T23:08:21Z</dcterms:created>
  <dcterms:modified xsi:type="dcterms:W3CDTF">2020-06-29T23:49:42Z</dcterms:modified>
</cp:coreProperties>
</file>