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59" r:id="rId6"/>
    <p:sldId id="273" r:id="rId7"/>
    <p:sldId id="260" r:id="rId8"/>
    <p:sldId id="261" r:id="rId9"/>
    <p:sldId id="275" r:id="rId10"/>
    <p:sldId id="276" r:id="rId11"/>
    <p:sldId id="263" r:id="rId12"/>
    <p:sldId id="264" r:id="rId13"/>
    <p:sldId id="274" r:id="rId14"/>
    <p:sldId id="267" r:id="rId15"/>
    <p:sldId id="262" r:id="rId16"/>
    <p:sldId id="265" r:id="rId17"/>
    <p:sldId id="266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19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4770B-D61E-456B-860A-2E83316FB61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6B36B-1BE1-41A3-8000-D85ED522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7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guides/python/python_io#tfrecords_format_detai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etsystems.com/labs/hpc/The-Best-Way-to-Install-TensorFlow-with-GPU-Support-on-Windows-10-Without-Installing-CUDA-1187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github.com/tensorflow/model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59F8-BB51-4EDA-9055-E96D564BE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 Object Detection API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708-5F8D-4426-A927-06A952D6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00996"/>
            <a:ext cx="6858000" cy="1655762"/>
          </a:xfrm>
        </p:spPr>
        <p:txBody>
          <a:bodyPr/>
          <a:lstStyle/>
          <a:p>
            <a:r>
              <a:rPr lang="en-US" dirty="0"/>
              <a:t>Yichao Li</a:t>
            </a:r>
          </a:p>
        </p:txBody>
      </p:sp>
    </p:spTree>
    <p:extLst>
      <p:ext uri="{BB962C8B-B14F-4D97-AF65-F5344CB8AC3E}">
        <p14:creationId xmlns:p14="http://schemas.microsoft.com/office/powerpoint/2010/main" val="2868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notebook: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object_detection_tutorial.ipynb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Exercise: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Put some of your favorite images into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test_images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folder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 them as image{}.jpg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the notebook again</a:t>
            </a:r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Use a different pretrained model</a:t>
            </a:r>
          </a:p>
          <a:p>
            <a:pPr lvl="1"/>
            <a:r>
              <a:rPr lang="en-US" dirty="0"/>
              <a:t>Run the notebook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9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B2C-8B6C-4582-BE71-72A1344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 </a:t>
            </a:r>
            <a:r>
              <a:rPr lang="en-US" altLang="zh-CN" dirty="0"/>
              <a:t>traffic 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97AD-727B-47B0-91E6-8617AA78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Output “Stop” when the traffic light is red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Output “GO” when the traffic light is 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7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B63-207E-411B-B6C8-1BC8BCD8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training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6574-7C25-4FC6-AAC8-4310CD8F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https://github.com/tzutalin/labelImg</a:t>
            </a:r>
            <a:endParaRPr lang="en-US" dirty="0"/>
          </a:p>
          <a:p>
            <a:r>
              <a:rPr lang="en-US" dirty="0"/>
              <a:t>Hotkeys:</a:t>
            </a:r>
          </a:p>
          <a:p>
            <a:pPr lvl="1"/>
            <a:r>
              <a:rPr lang="en-US" dirty="0"/>
              <a:t>W: draw a region</a:t>
            </a:r>
          </a:p>
          <a:p>
            <a:pPr lvl="1"/>
            <a:r>
              <a:rPr lang="en-US" dirty="0"/>
              <a:t>A: previous</a:t>
            </a:r>
          </a:p>
          <a:p>
            <a:pPr lvl="1"/>
            <a:r>
              <a:rPr lang="en-US" dirty="0"/>
              <a:t>D: next</a:t>
            </a:r>
          </a:p>
          <a:p>
            <a:pPr lvl="1"/>
            <a:r>
              <a:rPr lang="en-US" dirty="0"/>
              <a:t>Save : Ctrl + S</a:t>
            </a:r>
          </a:p>
        </p:txBody>
      </p:sp>
    </p:spTree>
    <p:extLst>
      <p:ext uri="{BB962C8B-B14F-4D97-AF65-F5344CB8AC3E}">
        <p14:creationId xmlns:p14="http://schemas.microsoft.com/office/powerpoint/2010/main" val="429436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3511-ECB9-448B-A07E-FEDC21DF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664D-A143-46A8-B518-B59917B5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some training samples for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34892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C708-FD76-4D87-88A5-CD371282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04B2-641D-4634-BBED-E3EE5093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your own model</a:t>
            </a:r>
          </a:p>
          <a:p>
            <a:r>
              <a:rPr lang="en-US" dirty="0"/>
              <a:t>OpenCV video</a:t>
            </a:r>
          </a:p>
          <a:p>
            <a:r>
              <a:rPr lang="en-US" dirty="0"/>
              <a:t>OpenCV camera</a:t>
            </a:r>
          </a:p>
        </p:txBody>
      </p:sp>
    </p:spTree>
    <p:extLst>
      <p:ext uri="{BB962C8B-B14F-4D97-AF65-F5344CB8AC3E}">
        <p14:creationId xmlns:p14="http://schemas.microsoft.com/office/powerpoint/2010/main" val="226313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1B0-AAB6-4CF9-A3AE-6596B9F8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665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Recap of last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1137-1BD3-4B6F-9029-B632B87C2D48}"/>
              </a:ext>
            </a:extLst>
          </p:cNvPr>
          <p:cNvSpPr/>
          <p:nvPr/>
        </p:nvSpPr>
        <p:spPr>
          <a:xfrm>
            <a:off x="1597742" y="1297399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Anaconda (Python)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9B681-3E5A-47F7-96A3-D4C533A09426}"/>
              </a:ext>
            </a:extLst>
          </p:cNvPr>
          <p:cNvSpPr/>
          <p:nvPr/>
        </p:nvSpPr>
        <p:spPr>
          <a:xfrm>
            <a:off x="1597742" y="2150554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1065C-AF70-42C2-854B-2D1CFF87B159}"/>
              </a:ext>
            </a:extLst>
          </p:cNvPr>
          <p:cNvSpPr/>
          <p:nvPr/>
        </p:nvSpPr>
        <p:spPr>
          <a:xfrm>
            <a:off x="1597741" y="3016712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TensorFlow Obj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C15A8-B055-4A68-982D-6F9D374A2E15}"/>
              </a:ext>
            </a:extLst>
          </p:cNvPr>
          <p:cNvSpPr/>
          <p:nvPr/>
        </p:nvSpPr>
        <p:spPr>
          <a:xfrm>
            <a:off x="1597740" y="3829389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2F9EE-5102-4E5A-91C5-50913E10CFF3}"/>
              </a:ext>
            </a:extLst>
          </p:cNvPr>
          <p:cNvSpPr/>
          <p:nvPr/>
        </p:nvSpPr>
        <p:spPr>
          <a:xfrm>
            <a:off x="1597739" y="4674320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env var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446EF-646F-492A-B3FD-466E0E6D22ED}"/>
              </a:ext>
            </a:extLst>
          </p:cNvPr>
          <p:cNvSpPr/>
          <p:nvPr/>
        </p:nvSpPr>
        <p:spPr>
          <a:xfrm>
            <a:off x="1597738" y="5491776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installation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33C74F-4F14-4536-81FE-954B18E376B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49678" y="1769807"/>
            <a:ext cx="0" cy="38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84850E-6E62-4365-9BCE-52A1600A9E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49677" y="2622962"/>
            <a:ext cx="1" cy="3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44DAB2-E805-4C28-AD46-F9186A06276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49676" y="3489120"/>
            <a:ext cx="1" cy="34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A8DB2-F7AA-40D5-84EE-7D27D6C0F5B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49675" y="4301797"/>
            <a:ext cx="1" cy="37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D98B57-00CB-4FAB-8B91-C9E5D67541B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49674" y="5146728"/>
            <a:ext cx="1" cy="34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5FF59D-AFD3-4BF4-89D1-8C35BEB37C6D}"/>
              </a:ext>
            </a:extLst>
          </p:cNvPr>
          <p:cNvSpPr/>
          <p:nvPr/>
        </p:nvSpPr>
        <p:spPr>
          <a:xfrm>
            <a:off x="5653547" y="2819837"/>
            <a:ext cx="2703871" cy="832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LabelImg</a:t>
            </a:r>
            <a:r>
              <a:rPr lang="en-US" dirty="0"/>
              <a:t> to create training samples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AEF50D45-37FF-4810-83FE-98F5784F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354" y="5186333"/>
            <a:ext cx="4316355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python object_detection/builders/model_builder_test.py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0E7A74-CDFE-4586-90AC-87CBF30D9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1" y="5718148"/>
            <a:ext cx="2616334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3239-0538-4658-9AFC-8C6C299A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Generate </a:t>
            </a:r>
            <a:r>
              <a:rPr lang="en-US" dirty="0" err="1">
                <a:hlinkClick r:id="rId2"/>
              </a:rPr>
              <a:t>TFRecords</a:t>
            </a:r>
            <a:r>
              <a:rPr lang="en-US" dirty="0">
                <a:hlinkClick r:id="rId2"/>
              </a:rPr>
              <a:t> Format</a:t>
            </a:r>
            <a:r>
              <a:rPr lang="en-US" dirty="0"/>
              <a:t> training samples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E8824-F8BF-490F-800F-98E5B679233C}"/>
              </a:ext>
            </a:extLst>
          </p:cNvPr>
          <p:cNvSpPr/>
          <p:nvPr/>
        </p:nvSpPr>
        <p:spPr>
          <a:xfrm>
            <a:off x="1185068" y="2062857"/>
            <a:ext cx="2703871" cy="832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LabelImg</a:t>
            </a:r>
            <a:r>
              <a:rPr lang="en-US" dirty="0"/>
              <a:t> to create training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6DA9E-AA9D-40AC-AE6E-C4F5D3DDA663}"/>
              </a:ext>
            </a:extLst>
          </p:cNvPr>
          <p:cNvSpPr/>
          <p:nvPr/>
        </p:nvSpPr>
        <p:spPr>
          <a:xfrm>
            <a:off x="1185067" y="3444750"/>
            <a:ext cx="2703871" cy="498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xml_to_csv.py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D317E-1DF7-47F2-8B09-B3E9A4A9AFAD}"/>
              </a:ext>
            </a:extLst>
          </p:cNvPr>
          <p:cNvSpPr/>
          <p:nvPr/>
        </p:nvSpPr>
        <p:spPr>
          <a:xfrm>
            <a:off x="1185066" y="4493219"/>
            <a:ext cx="2703871" cy="498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generate_tfrecord.py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A241A-A294-48F9-A6DF-F33ABEE76DA7}"/>
              </a:ext>
            </a:extLst>
          </p:cNvPr>
          <p:cNvSpPr/>
          <p:nvPr/>
        </p:nvSpPr>
        <p:spPr>
          <a:xfrm>
            <a:off x="1671760" y="5457917"/>
            <a:ext cx="1730481" cy="498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Train.record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E862B0-C686-4E8D-95AF-77668F1DBCC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37003" y="2895038"/>
            <a:ext cx="1" cy="5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8AA023-916A-42D0-ACC4-E7E45693D0D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37002" y="3943507"/>
            <a:ext cx="1" cy="5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B2E24-410A-43DC-8C1D-B8787B7E3C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537001" y="4991976"/>
            <a:ext cx="1" cy="46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05105-7374-4E71-849D-1C798415364D}"/>
              </a:ext>
            </a:extLst>
          </p:cNvPr>
          <p:cNvSpPr/>
          <p:nvPr/>
        </p:nvSpPr>
        <p:spPr>
          <a:xfrm>
            <a:off x="4777484" y="2117593"/>
            <a:ext cx="2165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images have to be in the same folder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6F58AA-68B5-407D-AC11-D9059C150C62}"/>
              </a:ext>
            </a:extLst>
          </p:cNvPr>
          <p:cNvSpPr/>
          <p:nvPr/>
        </p:nvSpPr>
        <p:spPr>
          <a:xfrm>
            <a:off x="4441684" y="3284814"/>
            <a:ext cx="2165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Move output csv to the image folder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874150-0402-420F-A09B-2D76E105C67C}"/>
              </a:ext>
            </a:extLst>
          </p:cNvPr>
          <p:cNvSpPr/>
          <p:nvPr/>
        </p:nvSpPr>
        <p:spPr>
          <a:xfrm>
            <a:off x="6606998" y="3444750"/>
            <a:ext cx="279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xml_to_csv.py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636F1-5F41-4A67-817E-4D8476899DD3}"/>
              </a:ext>
            </a:extLst>
          </p:cNvPr>
          <p:cNvSpPr/>
          <p:nvPr/>
        </p:nvSpPr>
        <p:spPr>
          <a:xfrm>
            <a:off x="4320998" y="43580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python generate_tfrecord.py --</a:t>
            </a:r>
            <a:r>
              <a:rPr lang="en-US" dirty="0" err="1"/>
              <a:t>csv_input</a:t>
            </a:r>
            <a:r>
              <a:rPr lang="en-US" dirty="0"/>
              <a:t> traffic_light_labels.csv --</a:t>
            </a:r>
            <a:r>
              <a:rPr lang="en-US" dirty="0" err="1"/>
              <a:t>output_path</a:t>
            </a:r>
            <a:r>
              <a:rPr lang="en-US" dirty="0"/>
              <a:t>=</a:t>
            </a:r>
            <a:r>
              <a:rPr lang="en-US" dirty="0" err="1"/>
              <a:t>train.record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A80F-2714-4A9A-B284-06822276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r>
              <a:rPr lang="en-US" dirty="0"/>
              <a:t>Download a model from </a:t>
            </a:r>
            <a:r>
              <a:rPr lang="en-US" dirty="0">
                <a:hlinkClick r:id="rId2"/>
              </a:rPr>
              <a:t>https://github.com/tensorflow/models/blob/master/research/object_detection/g3doc/detection_model_zoo.md</a:t>
            </a:r>
            <a:r>
              <a:rPr lang="en-US" dirty="0"/>
              <a:t> </a:t>
            </a:r>
          </a:p>
          <a:p>
            <a:r>
              <a:rPr lang="en-US" dirty="0" err="1"/>
              <a:t>Uncompress</a:t>
            </a:r>
            <a:r>
              <a:rPr lang="en-US" dirty="0"/>
              <a:t> the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F5CBF-06CE-4903-9191-B44644DA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3107107"/>
            <a:ext cx="7886700" cy="29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8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B8E-BCF9-43D6-B597-59C5EF2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training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CB77-64C3-4FD6-8050-17A33C64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folder: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train.record</a:t>
            </a:r>
            <a:r>
              <a:rPr lang="en-US" dirty="0"/>
              <a:t> to this folder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pipeline.config</a:t>
            </a:r>
            <a:r>
              <a:rPr lang="en-US" dirty="0"/>
              <a:t> (from the downloaded model)</a:t>
            </a:r>
          </a:p>
          <a:p>
            <a:pPr lvl="1"/>
            <a:r>
              <a:rPr lang="en-US" dirty="0"/>
              <a:t>Create a label.txt file shown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2299-E859-47CE-ADC8-809D81D3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838" y="3555459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1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5FD-AF24-4D26-9FF4-DF44D8E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pipeline.config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1667-E393-40E3-B9C2-A8898E91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BA816-5FC9-4BA5-A45D-4872DE16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1" y="1825625"/>
            <a:ext cx="4152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F786A-68DA-4442-A22B-8E1D9C302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01294"/>
            <a:ext cx="40386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51F24-1340-4F25-B623-ABA1AE14D3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997"/>
          <a:stretch/>
        </p:blipFill>
        <p:spPr>
          <a:xfrm>
            <a:off x="5695950" y="917756"/>
            <a:ext cx="2819400" cy="55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1026" name="Picture 2" descr="https://github.com/tensorflow/models/raw/master/research/object_detection/g3doc/img/kites_detections_output.jpg">
            <a:extLst>
              <a:ext uri="{FF2B5EF4-FFF2-40B4-BE49-F238E27FC236}">
                <a16:creationId xmlns:a16="http://schemas.microsoft.com/office/drawing/2014/main" id="{3BF63087-80F0-4466-B409-B4EF020C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7" y="2845607"/>
            <a:ext cx="6023295" cy="40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2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1132-58D8-4066-B1FF-7E5F3FB6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A2D-05EE-43BB-9294-7CAF9E3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train.py --</a:t>
            </a:r>
            <a:r>
              <a:rPr lang="en-US" dirty="0" err="1"/>
              <a:t>logtostderr</a:t>
            </a:r>
            <a:r>
              <a:rPr lang="en-US" dirty="0"/>
              <a:t> --</a:t>
            </a:r>
            <a:r>
              <a:rPr lang="en-US" dirty="0" err="1"/>
              <a:t>train_dir</a:t>
            </a:r>
            <a:r>
              <a:rPr lang="en-US" dirty="0"/>
              <a:t>=training7 --</a:t>
            </a:r>
            <a:r>
              <a:rPr lang="en-US" dirty="0" err="1"/>
              <a:t>pipeline_config</a:t>
            </a:r>
            <a:r>
              <a:rPr lang="en-US" dirty="0"/>
              <a:t>=training7\</a:t>
            </a:r>
            <a:r>
              <a:rPr lang="en-US" dirty="0" err="1"/>
              <a:t>pipeline.config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33" y="3602463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33" y="4841361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12/4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use TensorFlow Object Detection API</a:t>
            </a:r>
          </a:p>
          <a:p>
            <a:endParaRPr lang="en-US" dirty="0"/>
          </a:p>
          <a:p>
            <a:r>
              <a:rPr lang="en-US" dirty="0"/>
              <a:t>12/6 </a:t>
            </a:r>
          </a:p>
          <a:p>
            <a:pPr lvl="1"/>
            <a:r>
              <a:rPr lang="en-US" dirty="0"/>
              <a:t>How to train your own object detection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0E1C-E1D3-4774-B6F0-7671AEB6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56137"/>
            <a:ext cx="3788484" cy="250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6" y="4156137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96" y="5395035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688E-4220-4EF8-BAFE-E511F5F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altLang="zh-CN" dirty="0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4029-E87B-409E-909C-383E4647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install Python 3 (anaconda) 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~30 min</a:t>
            </a:r>
          </a:p>
          <a:p>
            <a:pPr lvl="1"/>
            <a:r>
              <a:rPr lang="en-US" dirty="0"/>
              <a:t>Open anaconda prompt</a:t>
            </a:r>
          </a:p>
          <a:p>
            <a:r>
              <a:rPr lang="en-US" dirty="0"/>
              <a:t>Install TensorFlow</a:t>
            </a:r>
          </a:p>
          <a:p>
            <a:pPr lvl="1"/>
            <a:r>
              <a:rPr lang="en-US" dirty="0"/>
              <a:t>GPU version</a:t>
            </a:r>
          </a:p>
          <a:p>
            <a:pPr lvl="2"/>
            <a:r>
              <a:rPr lang="en-US" dirty="0"/>
              <a:t>Ref: </a:t>
            </a:r>
            <a:r>
              <a:rPr lang="en-US" dirty="0">
                <a:hlinkClick r:id="rId3"/>
              </a:rPr>
              <a:t>https://www.pugetsystems.com/labs/hpc/The-Best-Way-to-Install-TensorFlow-with-GPU-Support-on-Windows-10-Without-Installing-CUDA-1187/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CPU version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109-3DBD-4CF9-B318-6354978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D2A7-C8DF-4010-8D2E-D9902668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hello = </a:t>
            </a:r>
            <a:r>
              <a:rPr lang="en-US" dirty="0" err="1"/>
              <a:t>tf.constant</a:t>
            </a:r>
            <a:r>
              <a:rPr lang="en-US" dirty="0"/>
              <a:t>('Hello, TensorFlow!')</a:t>
            </a:r>
          </a:p>
          <a:p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sess.run</a:t>
            </a:r>
            <a:r>
              <a:rPr lang="en-US" dirty="0"/>
              <a:t>(hello))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EFE-713C-4A6D-90B8-8B520797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TensorFlow Object Detection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E8AA-4951-4445-BD57-07F0C28D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6512"/>
          </a:xfrm>
        </p:spPr>
        <p:txBody>
          <a:bodyPr>
            <a:normAutofit/>
          </a:bodyPr>
          <a:lstStyle/>
          <a:p>
            <a:r>
              <a:rPr lang="en-US" dirty="0"/>
              <a:t>Download (~5min) </a:t>
            </a:r>
            <a:r>
              <a:rPr lang="en-US" dirty="0">
                <a:hlinkClick r:id="rId2"/>
              </a:rPr>
              <a:t>https://github.com/tensorflow/models.git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>
                <a:hlinkClick r:id="rId3"/>
              </a:rPr>
              <a:t>https://github.com/protocolbuffers/protobuf</a:t>
            </a:r>
            <a:endParaRPr lang="en-US" dirty="0"/>
          </a:p>
          <a:p>
            <a:pPr lvl="1"/>
            <a:r>
              <a:rPr lang="en-US" dirty="0"/>
              <a:t>use v3.4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 err="1"/>
              <a:t>protoc</a:t>
            </a:r>
            <a:r>
              <a:rPr lang="en-US" dirty="0"/>
              <a:t> </a:t>
            </a:r>
            <a:r>
              <a:rPr lang="en-US" dirty="0" err="1"/>
              <a:t>object_detection</a:t>
            </a:r>
            <a:r>
              <a:rPr lang="en-US" dirty="0"/>
              <a:t>/protos/*.proto --</a:t>
            </a:r>
            <a:r>
              <a:rPr lang="en-US" dirty="0" err="1"/>
              <a:t>python_out</a:t>
            </a:r>
            <a:r>
              <a:rPr lang="en-US" dirty="0"/>
              <a:t>=.</a:t>
            </a:r>
          </a:p>
          <a:p>
            <a:r>
              <a:rPr lang="en-US" dirty="0"/>
              <a:t>Add to environment variable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/>
              <a:t>models\research</a:t>
            </a:r>
          </a:p>
          <a:p>
            <a:pPr lvl="1"/>
            <a:r>
              <a:rPr lang="en-US" dirty="0"/>
              <a:t>models\research\slim</a:t>
            </a:r>
          </a:p>
          <a:p>
            <a:r>
              <a:rPr lang="en-US" dirty="0"/>
              <a:t>Possibly need to reboot</a:t>
            </a:r>
          </a:p>
        </p:txBody>
      </p:sp>
    </p:spTree>
    <p:extLst>
      <p:ext uri="{BB962C8B-B14F-4D97-AF65-F5344CB8AC3E}">
        <p14:creationId xmlns:p14="http://schemas.microsoft.com/office/powerpoint/2010/main" val="41578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lvl="1"/>
            <a:r>
              <a:rPr lang="en-US" dirty="0" err="1"/>
              <a:t>object_detection_tutorial.ipynb</a:t>
            </a:r>
            <a:endParaRPr lang="en-US" dirty="0"/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Put some of your favorite images into </a:t>
            </a:r>
            <a:r>
              <a:rPr lang="en-US" dirty="0" err="1"/>
              <a:t>test_images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Name them as image{}.jpg</a:t>
            </a:r>
          </a:p>
          <a:p>
            <a:pPr lvl="1"/>
            <a:r>
              <a:rPr lang="en-US" dirty="0"/>
              <a:t>Run the notebook again</a:t>
            </a:r>
          </a:p>
        </p:txBody>
      </p:sp>
    </p:spTree>
    <p:extLst>
      <p:ext uri="{BB962C8B-B14F-4D97-AF65-F5344CB8AC3E}">
        <p14:creationId xmlns:p14="http://schemas.microsoft.com/office/powerpoint/2010/main" val="126033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313D-67C1-4C18-AFDD-21045B3C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pretrained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350B-360F-4782-A732-FB2A75CD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https://github.com/tensorflow/models/blob/master/research/object_detection/g3doc/detection_model_zoo.md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4C062-3C11-40A2-AE77-A44621CD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" y="3592143"/>
            <a:ext cx="7886700" cy="2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614</Words>
  <Application>Microsoft Office PowerPoint</Application>
  <PresentationFormat>On-screen Show (4:3)</PresentationFormat>
  <Paragraphs>112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Office Theme</vt:lpstr>
      <vt:lpstr>TensorFlow Object Detection API Tutorial</vt:lpstr>
      <vt:lpstr>Outline </vt:lpstr>
      <vt:lpstr>Outline </vt:lpstr>
      <vt:lpstr>Outline </vt:lpstr>
      <vt:lpstr>Installation TensorFlow</vt:lpstr>
      <vt:lpstr>Test TensorFlow</vt:lpstr>
      <vt:lpstr>Install TensorFlow Object Detection API</vt:lpstr>
      <vt:lpstr>Test demo</vt:lpstr>
      <vt:lpstr>TensorFlow pretrained models</vt:lpstr>
      <vt:lpstr>Test demo</vt:lpstr>
      <vt:lpstr>Detect a traffic light</vt:lpstr>
      <vt:lpstr>Create your own training samples</vt:lpstr>
      <vt:lpstr>Homework</vt:lpstr>
      <vt:lpstr>Next lecture</vt:lpstr>
      <vt:lpstr>Recap of last lecture</vt:lpstr>
      <vt:lpstr>Generate TFRecords Format training samples </vt:lpstr>
      <vt:lpstr>PowerPoint Presentation</vt:lpstr>
      <vt:lpstr>Create a training folder</vt:lpstr>
      <vt:lpstr>Edit pipeline.config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Yichao Li</dc:creator>
  <cp:lastModifiedBy>Yichao Li</cp:lastModifiedBy>
  <cp:revision>78</cp:revision>
  <dcterms:created xsi:type="dcterms:W3CDTF">2018-12-03T20:26:12Z</dcterms:created>
  <dcterms:modified xsi:type="dcterms:W3CDTF">2018-12-06T20:05:39Z</dcterms:modified>
</cp:coreProperties>
</file>