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73" r:id="rId8"/>
    <p:sldId id="260" r:id="rId9"/>
    <p:sldId id="261" r:id="rId10"/>
    <p:sldId id="263" r:id="rId11"/>
    <p:sldId id="264" r:id="rId12"/>
    <p:sldId id="267" r:id="rId13"/>
    <p:sldId id="262" r:id="rId14"/>
    <p:sldId id="265" r:id="rId15"/>
    <p:sldId id="266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A44-759D-485D-B14E-CC21BA8C7EF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9F8-BB51-4EDA-9055-E96D564B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Object Detection API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708-5F8D-4426-A927-06A952D6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996"/>
            <a:ext cx="6858000" cy="1655762"/>
          </a:xfrm>
        </p:spPr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2868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B2C-8B6C-4582-BE71-72A1344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 </a:t>
            </a:r>
            <a:r>
              <a:rPr lang="en-US" altLang="zh-CN" dirty="0"/>
              <a:t>traffic light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7AD-727B-47B0-91E6-8617AA78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B63-207E-411B-B6C8-1BC8BCD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6574-7C25-4FC6-AAC8-4310CD8F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https://github.com/tzutalin/labelImg</a:t>
            </a:r>
          </a:p>
        </p:txBody>
      </p:sp>
    </p:spTree>
    <p:extLst>
      <p:ext uri="{BB962C8B-B14F-4D97-AF65-F5344CB8AC3E}">
        <p14:creationId xmlns:p14="http://schemas.microsoft.com/office/powerpoint/2010/main" val="42943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C708-FD76-4D87-88A5-CD37128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04B2-641D-4634-BBED-E3EE509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OpenCV video</a:t>
            </a:r>
          </a:p>
          <a:p>
            <a:r>
              <a:rPr lang="en-US" dirty="0"/>
              <a:t>OpenCV camera</a:t>
            </a:r>
          </a:p>
        </p:txBody>
      </p:sp>
    </p:spTree>
    <p:extLst>
      <p:ext uri="{BB962C8B-B14F-4D97-AF65-F5344CB8AC3E}">
        <p14:creationId xmlns:p14="http://schemas.microsoft.com/office/powerpoint/2010/main" val="226313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1B0-AAB6-4CF9-A3AE-6596B9F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1C92-AACF-42F9-B52C-D0FA227A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239-0538-4658-9AFC-8C6C299A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1DB5-B796-4BA2-9F39-42656FAC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FA76-EFBF-4AD4-9C01-5763F49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80F-2714-4A9A-B284-06822276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8E-BCF9-43D6-B597-59C5EF2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B77-64C3-4FD6-8050-17A33C64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5FD-AF24-4D26-9FF4-DF44D8E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67-E393-40E3-B9C2-A8898E91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132-58D8-4066-B1FF-7E5F3FB6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A2D-05EE-43BB-9294-7CAF9E3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1026" name="Picture 2" descr="https://github.com/tensorflow/models/raw/master/research/object_detection/g3doc/img/kites_detections_output.jpg">
            <a:extLst>
              <a:ext uri="{FF2B5EF4-FFF2-40B4-BE49-F238E27FC236}">
                <a16:creationId xmlns:a16="http://schemas.microsoft.com/office/drawing/2014/main" id="{3BF63087-80F0-4466-B409-B4EF020C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2845607"/>
            <a:ext cx="6023295" cy="40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33" y="3602463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3" y="4841361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12/4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use TensorFlow Object Detection API</a:t>
            </a:r>
          </a:p>
          <a:p>
            <a:endParaRPr lang="en-US" dirty="0"/>
          </a:p>
          <a:p>
            <a:r>
              <a:rPr lang="en-US" dirty="0"/>
              <a:t>12/6 </a:t>
            </a:r>
          </a:p>
          <a:p>
            <a:pPr lvl="1"/>
            <a:r>
              <a:rPr lang="en-US" dirty="0"/>
              <a:t>How to train your own object detection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0E1C-E1D3-4774-B6F0-7671AEB6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56137"/>
            <a:ext cx="3788484" cy="250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" y="4156137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6" y="5395035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AF4F-5546-49E1-A076-3E02BA52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51A-1206-498A-A7DB-421F269D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release‎: ‎November 9, 2015</a:t>
            </a:r>
          </a:p>
        </p:txBody>
      </p:sp>
    </p:spTree>
    <p:extLst>
      <p:ext uri="{BB962C8B-B14F-4D97-AF65-F5344CB8AC3E}">
        <p14:creationId xmlns:p14="http://schemas.microsoft.com/office/powerpoint/2010/main" val="264956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688E-4220-4EF8-BAFE-E511F5F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4029-E87B-409E-909C-383E464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Python 3 (anaconda)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~30 min</a:t>
            </a:r>
          </a:p>
          <a:p>
            <a:pPr lvl="1"/>
            <a:r>
              <a:rPr lang="en-US" dirty="0"/>
              <a:t>Open anaconda prompt</a:t>
            </a:r>
          </a:p>
          <a:p>
            <a:r>
              <a:rPr lang="en-US" dirty="0"/>
              <a:t>Install TensorFlow</a:t>
            </a:r>
          </a:p>
          <a:p>
            <a:pPr lvl="1"/>
            <a:r>
              <a:rPr lang="en-US" dirty="0"/>
              <a:t>GPU version:</a:t>
            </a:r>
          </a:p>
          <a:p>
            <a:pPr lvl="2"/>
            <a:r>
              <a:rPr lang="en-US" dirty="0"/>
              <a:t>CUDA Toolkit &amp; </a:t>
            </a:r>
            <a:r>
              <a:rPr lang="en-US" dirty="0" err="1"/>
              <a:t>cuDNN</a:t>
            </a:r>
            <a:r>
              <a:rPr lang="en-US" dirty="0"/>
              <a:t> ()</a:t>
            </a:r>
          </a:p>
          <a:p>
            <a:pPr lvl="1"/>
            <a:r>
              <a:rPr lang="en-US" dirty="0"/>
              <a:t>CPU version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109-3DBD-4CF9-B318-6354978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D2A7-C8DF-4010-8D2E-D990266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('Hello, TensorFlow!')</a:t>
            </a:r>
          </a:p>
          <a:p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(hello))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EFE-713C-4A6D-90B8-8B52079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E8AA-4951-4445-BD57-07F0C28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Install TensorFlow Object Detection API</a:t>
            </a:r>
          </a:p>
          <a:p>
            <a:r>
              <a:rPr lang="en-US" dirty="0"/>
              <a:t>Download (~5min) </a:t>
            </a:r>
            <a:r>
              <a:rPr lang="en-US" dirty="0">
                <a:hlinkClick r:id="rId2"/>
              </a:rPr>
              <a:t>https://github.com/tensorflow/models.git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/>
              <a:t>Windows users have to use v3.4</a:t>
            </a:r>
          </a:p>
          <a:p>
            <a:pPr lvl="1"/>
            <a:r>
              <a:rPr lang="en-US" dirty="0"/>
              <a:t># From </a:t>
            </a:r>
            <a:r>
              <a:rPr lang="en-US" dirty="0" err="1"/>
              <a:t>tensorflow</a:t>
            </a:r>
            <a:r>
              <a:rPr lang="en-US" dirty="0"/>
              <a:t>/models/research/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</a:t>
            </a:r>
            <a:r>
              <a:rPr lang="en-US" dirty="0" err="1"/>
              <a:t>object_detection</a:t>
            </a:r>
            <a:r>
              <a:rPr lang="en-US" dirty="0"/>
              <a:t>/protos/*.proto --</a:t>
            </a:r>
            <a:r>
              <a:rPr lang="en-US" dirty="0" err="1"/>
              <a:t>python_out</a:t>
            </a:r>
            <a:r>
              <a:rPr lang="en-US" dirty="0"/>
              <a:t>=.</a:t>
            </a:r>
          </a:p>
          <a:p>
            <a:r>
              <a:rPr lang="en-US" dirty="0"/>
              <a:t>Add to environment variable </a:t>
            </a:r>
          </a:p>
          <a:p>
            <a:pPr lvl="1"/>
            <a:r>
              <a:rPr lang="en-US" dirty="0"/>
              <a:t># From </a:t>
            </a:r>
            <a:r>
              <a:rPr lang="en-US" dirty="0" err="1"/>
              <a:t>tensorflow</a:t>
            </a:r>
            <a:r>
              <a:rPr lang="en-US" dirty="0"/>
              <a:t>/models/research/</a:t>
            </a:r>
          </a:p>
          <a:p>
            <a:pPr lvl="1"/>
            <a:r>
              <a:rPr lang="en-US" dirty="0"/>
              <a:t>export PYTHONPATH=$PYTHONPATH:`</a:t>
            </a:r>
            <a:r>
              <a:rPr lang="en-US" dirty="0" err="1"/>
              <a:t>pwd</a:t>
            </a:r>
            <a:r>
              <a:rPr lang="en-US" dirty="0"/>
              <a:t>`:`</a:t>
            </a:r>
            <a:r>
              <a:rPr lang="en-US" dirty="0" err="1"/>
              <a:t>pwd</a:t>
            </a:r>
            <a:r>
              <a:rPr lang="en-US" dirty="0"/>
              <a:t>`/slim</a:t>
            </a:r>
          </a:p>
        </p:txBody>
      </p:sp>
    </p:spTree>
    <p:extLst>
      <p:ext uri="{BB962C8B-B14F-4D97-AF65-F5344CB8AC3E}">
        <p14:creationId xmlns:p14="http://schemas.microsoft.com/office/powerpoint/2010/main" val="415787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603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241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TensorFlow Object Detection API Tutorial</vt:lpstr>
      <vt:lpstr>Outline </vt:lpstr>
      <vt:lpstr>Outline </vt:lpstr>
      <vt:lpstr>Outline </vt:lpstr>
      <vt:lpstr>TensorFlow</vt:lpstr>
      <vt:lpstr>Installation (Windows)</vt:lpstr>
      <vt:lpstr>Test TensorFlow</vt:lpstr>
      <vt:lpstr>Installation (cont.)</vt:lpstr>
      <vt:lpstr>Test demo</vt:lpstr>
      <vt:lpstr>Test a traffic light image</vt:lpstr>
      <vt:lpstr>Create your own training samples</vt:lpstr>
      <vt:lpstr>Next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</dc:creator>
  <cp:lastModifiedBy>Yichao Li</cp:lastModifiedBy>
  <cp:revision>38</cp:revision>
  <dcterms:created xsi:type="dcterms:W3CDTF">2018-12-03T20:26:12Z</dcterms:created>
  <dcterms:modified xsi:type="dcterms:W3CDTF">2018-12-04T16:22:26Z</dcterms:modified>
</cp:coreProperties>
</file>