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1CB0-79DB-4512-BDDD-3C716AB44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469C-4A81-4853-82B6-89302BACA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102A-911B-4DA8-A6E6-611DBD43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4430-B214-464D-8D4C-ED4729B6658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1DF95-8D04-4D29-A2A7-A3880BB0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CE8F-5F6E-48F5-A3B8-D2DE0CDA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ADE-329E-4C03-BE26-95F66F4B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5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EBEA-D91E-4921-B832-D62EEC14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6FCA8-1D10-4EA9-8CC3-CF4398DC4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60AA-BB51-4418-85F7-DD5E10DD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4430-B214-464D-8D4C-ED4729B6658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07AB7-0F0F-4330-89CF-C1F0A852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580B-52B3-43B7-9C85-AE8250B2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ADE-329E-4C03-BE26-95F66F4B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6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7EA7F-F08C-4A77-8A15-ACB58EDB3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29FC7-01B4-485D-8A9F-182DD27B5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F8E5-0D18-442F-AFC3-93B06A54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4430-B214-464D-8D4C-ED4729B6658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A5E1-EB4A-4D90-8EE4-F64199E3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9250-27A7-49C7-BBFA-6679FFAB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ADE-329E-4C03-BE26-95F66F4B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7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034E-6393-48E1-B05F-AD8E6BC3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635A-92CD-4E88-BAA4-FFB57D8F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77FA-4627-492F-B3F7-C86EAAB2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4430-B214-464D-8D4C-ED4729B6658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72938-F110-4078-9E5D-942D5912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BEC00-349B-4349-B260-B97D54A7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ADE-329E-4C03-BE26-95F66F4B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90E0-5BC6-456D-93E2-F1594C3A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EDA0F-435C-4E2A-98F7-56CE7EEB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F1A06-1B9A-4006-B949-AA146ECD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4430-B214-464D-8D4C-ED4729B6658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D4AC-557B-44B5-935E-864511EB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01FE-48C2-4683-BA00-BF11DECD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ADE-329E-4C03-BE26-95F66F4B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F26F-AB24-4A8C-BECA-404142DA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7524-5383-4FE8-8C65-E129D9CC0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D95C9-BC79-4D3F-B3C6-3F5624DF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70B1E-2CE7-4C71-815A-702FE97F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4430-B214-464D-8D4C-ED4729B6658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DCF2E-24E4-4068-B17C-B4BA59F8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E52D7-7696-452E-B1CF-145D3EDA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ADE-329E-4C03-BE26-95F66F4B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0AE3-092E-4238-9FC1-D9B608CA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A5B4B-2B82-4FCC-A8C3-01044820F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ACCDE-151B-4703-B266-9497B1889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2D09E-7FC3-4098-8192-5B5FF8632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32C9E-C020-4368-9929-5D2E83E6C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78CE2-2BA7-437E-9B79-2722A33C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4430-B214-464D-8D4C-ED4729B6658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E91DB-96B2-4987-BBD7-84B87ECA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A4AEA-705B-4B59-A1C2-C4B5AAA8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ADE-329E-4C03-BE26-95F66F4B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3252-085B-41FE-8D27-8F3823A0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51EAB-9663-453D-ADE2-D043161B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4430-B214-464D-8D4C-ED4729B6658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7A018-4CE8-4931-9B4D-D086D08E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B2421-4D87-4115-8D59-3FCC981F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ADE-329E-4C03-BE26-95F66F4B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1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FFA3F-54F4-41E7-841D-162F4654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4430-B214-464D-8D4C-ED4729B6658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2120B-3488-409E-923D-F070F0FC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FD65-EFD6-470D-B470-7A83CC89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ADE-329E-4C03-BE26-95F66F4B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1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0FDA-E0FD-4A99-A14B-1942E635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A4AC-6854-42C1-B199-2B25387E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5F231-F3A0-4D5B-817C-ED5D49722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3F4FD-DB3A-479D-B2C2-331D5493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4430-B214-464D-8D4C-ED4729B6658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54F52-9E17-4F95-BEF2-F52C9253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E2281-07EB-458C-AA88-B26056B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ADE-329E-4C03-BE26-95F66F4B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4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C332-C8CC-47FD-AE9D-24F88D42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9E66C-1A1B-4C50-BC5D-09BB71E30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651D0-6E63-4806-B447-5AE00C3B8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D66B7-3EB7-4BCD-9B8A-F62A7E26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4430-B214-464D-8D4C-ED4729B6658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3A8A0-D349-4225-895E-8852EF4C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A2E56-8D02-4380-AA03-B026BFD4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5ADE-329E-4C03-BE26-95F66F4B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4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7B02A-D6CA-4B22-AC51-3F114072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78BC-0159-449E-A1F2-702816B67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F92D-4E8D-44A6-BCCC-D1B829AD7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4430-B214-464D-8D4C-ED4729B6658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2328-08A4-4411-A95B-0B90AAEDB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A34EF-B8ED-416F-AE37-962967D44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5ADE-329E-4C03-BE26-95F66F4B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4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embedded/jetpack-not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kjung-avt.github.io/tx2-camera-with-python/" TargetMode="External"/><Relationship Id="rId2" Type="http://schemas.openxmlformats.org/officeDocument/2006/relationships/hyperlink" Target="https://jkjung-avt.github.io/opencv3-on-tx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talk.nvidia.com/default/topic/1031300/tensorflow-1-7-wheel-with-jetpack-3-2-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alk.nvidia.com/default/topic/890599/?comment=4710941" TargetMode="External"/><Relationship Id="rId2" Type="http://schemas.openxmlformats.org/officeDocument/2006/relationships/hyperlink" Target="https://blog.csdn.net/u013620235/article/details/7022927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23050188/cant-make-menuconfig" TargetMode="External"/><Relationship Id="rId4" Type="http://schemas.openxmlformats.org/officeDocument/2006/relationships/hyperlink" Target="https://gist.github.com/chutsu/9bb6abe6f61924c88521adec859c700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tensorflow.org/models/object_detection/ssdlite_mobilenet_v2_coco_2018_05_09.tar.g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6420-AAEC-4E6B-9FEE-22BBBA05F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Jetson TX1 System for autonomous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ADA45-EB7C-4547-A846-4EC221AAA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8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DD1F-AD06-4457-9657-73D18114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Magenta line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E863-2C37-4E0D-AA83-419291FA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current version, it is very simple</a:t>
            </a:r>
          </a:p>
          <a:p>
            <a:r>
              <a:rPr lang="en-US" dirty="0"/>
              <a:t>Just extract all the magenta colors</a:t>
            </a:r>
          </a:p>
          <a:p>
            <a:r>
              <a:rPr lang="en-US" dirty="0"/>
              <a:t>And use Pearson correlation to detect lines</a:t>
            </a:r>
          </a:p>
        </p:txBody>
      </p:sp>
    </p:spTree>
    <p:extLst>
      <p:ext uri="{BB962C8B-B14F-4D97-AF65-F5344CB8AC3E}">
        <p14:creationId xmlns:p14="http://schemas.microsoft.com/office/powerpoint/2010/main" val="8282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F917-1E94-4DA0-A118-C10EBB6B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the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1387-DB0F-4434-8F79-ED910F6F2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fail to turn on the system, do this!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0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C934-4521-4DA7-9DB1-3BDD3154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the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AEA6-F492-4C11-A3FA-1BD5A872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Download Jetpack to a Ubuntu machine (this is the host machine)</a:t>
            </a:r>
          </a:p>
          <a:p>
            <a:pPr lvl="1"/>
            <a:r>
              <a:rPr lang="en-US" dirty="0">
                <a:hlinkClick r:id="rId2"/>
              </a:rPr>
              <a:t>https://developer.nvidia.com/embedded/jetpack-notes</a:t>
            </a:r>
            <a:endParaRPr lang="en-US" dirty="0"/>
          </a:p>
          <a:p>
            <a:pPr lvl="1"/>
            <a:r>
              <a:rPr lang="en-US" dirty="0"/>
              <a:t>Whenever possible, use the latest jetpack version</a:t>
            </a:r>
          </a:p>
          <a:p>
            <a:pPr lvl="1"/>
            <a:r>
              <a:rPr lang="en-US" dirty="0"/>
              <a:t>Run jetpack, make sure your host machine are connected to the internet</a:t>
            </a:r>
          </a:p>
          <a:p>
            <a:pPr lvl="1"/>
            <a:r>
              <a:rPr lang="en-US" dirty="0"/>
              <a:t>Takes about 4 hours</a:t>
            </a:r>
          </a:p>
          <a:p>
            <a:pPr lvl="1"/>
            <a:r>
              <a:rPr lang="en-US" dirty="0"/>
              <a:t>Make sure you use force recover to turn on the board</a:t>
            </a:r>
          </a:p>
          <a:p>
            <a:pPr lvl="2"/>
            <a:r>
              <a:rPr lang="en-US" dirty="0"/>
              <a:t>To check if it is successful, do </a:t>
            </a:r>
            <a:r>
              <a:rPr lang="en-US" dirty="0" err="1"/>
              <a:t>lsusb</a:t>
            </a:r>
            <a:r>
              <a:rPr lang="en-US" dirty="0"/>
              <a:t> on your host, you should see “Nvidia </a:t>
            </a:r>
            <a:r>
              <a:rPr lang="en-US" dirty="0" err="1"/>
              <a:t>corp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A046-BCC9-40D6-810C-EEA89447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OpenCV 3.4 for python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D22A-4078-46B2-BA72-56BBD04CF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Please follow this link</a:t>
            </a:r>
          </a:p>
          <a:p>
            <a:pPr lvl="1"/>
            <a:r>
              <a:rPr lang="en-US" dirty="0">
                <a:hlinkClick r:id="rId2"/>
              </a:rPr>
              <a:t>https://jkjung-avt.github.io/opencv3-on-tx2/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https://jkjung-avt.github.io/tx2-camera-with-python/</a:t>
            </a:r>
            <a:r>
              <a:rPr lang="en-US" dirty="0"/>
              <a:t> </a:t>
            </a:r>
          </a:p>
          <a:p>
            <a:r>
              <a:rPr lang="en-US" dirty="0" err="1"/>
              <a:t>cmake</a:t>
            </a:r>
            <a:r>
              <a:rPr lang="en-US" dirty="0"/>
              <a:t> -D CMAKE_BUILD_TYPE=RELEASE -D CMAKE_INSTALL_PREFIX=/</a:t>
            </a:r>
            <a:r>
              <a:rPr lang="en-US" dirty="0" err="1"/>
              <a:t>usr</a:t>
            </a:r>
            <a:r>
              <a:rPr lang="en-US" dirty="0"/>
              <a:t>/local \</a:t>
            </a:r>
          </a:p>
          <a:p>
            <a:r>
              <a:rPr lang="en-US" dirty="0"/>
              <a:t>        -D WITH_CUDA=ON -D CUDA_ARCH_BIN</a:t>
            </a:r>
            <a:r>
              <a:rPr lang="en-US" dirty="0">
                <a:solidFill>
                  <a:srgbClr val="FF0000"/>
                </a:solidFill>
              </a:rPr>
              <a:t>=“5.3" </a:t>
            </a:r>
            <a:r>
              <a:rPr lang="en-US" dirty="0"/>
              <a:t>-D CUDA_ARCH_PTX="" \</a:t>
            </a:r>
          </a:p>
          <a:p>
            <a:r>
              <a:rPr lang="en-US" dirty="0"/>
              <a:t>        -D WITH_CUBLAS=ON -D ENABLE_FAST_MATH=ON -D CUDA_FAST_MATH=ON \</a:t>
            </a:r>
          </a:p>
          <a:p>
            <a:r>
              <a:rPr lang="en-US" dirty="0"/>
              <a:t>        -D ENABLE_NEON=ON -D WITH_LIBV4L=ON -D BUILD_TESTS=OFF \</a:t>
            </a:r>
          </a:p>
          <a:p>
            <a:r>
              <a:rPr lang="en-US" dirty="0"/>
              <a:t>        -D BUILD_PERF_TESTS=OFF -D BUILD_EXAMPLES=OFF \</a:t>
            </a:r>
          </a:p>
          <a:p>
            <a:r>
              <a:rPr lang="en-US" dirty="0"/>
              <a:t>        -D WITH_QT=ON -D WITH_OPENGL=ON ..</a:t>
            </a:r>
          </a:p>
          <a:p>
            <a:r>
              <a:rPr lang="en-US" dirty="0"/>
              <a:t>Take about 3 hours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gstreamer1.0-plugins-bad-faad \</a:t>
            </a:r>
          </a:p>
          <a:p>
            <a:r>
              <a:rPr lang="en-US" dirty="0"/>
              <a:t>                       gstreamer1.0-plugins-bad-videoparsers</a:t>
            </a:r>
          </a:p>
        </p:txBody>
      </p:sp>
    </p:spTree>
    <p:extLst>
      <p:ext uri="{BB962C8B-B14F-4D97-AF65-F5344CB8AC3E}">
        <p14:creationId xmlns:p14="http://schemas.microsoft.com/office/powerpoint/2010/main" val="414623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B286-49E8-41A9-923B-5F62E39C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this code by python3 to test </a:t>
            </a:r>
            <a:r>
              <a:rPr lang="en-US" altLang="zh-CN" dirty="0"/>
              <a:t>OpenCV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27BB-A307-44A2-A191-ED41B53B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dirty="0"/>
              <a:t>import cv2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Create a </a:t>
            </a:r>
            <a:r>
              <a:rPr lang="en-US" dirty="0" err="1"/>
              <a:t>VideoCapture</a:t>
            </a:r>
            <a:r>
              <a:rPr lang="en-US" dirty="0"/>
              <a:t> object and read from input file</a:t>
            </a:r>
          </a:p>
          <a:p>
            <a:r>
              <a:rPr lang="en-US" dirty="0"/>
              <a:t># If the input is the camera, pass 0 instead of the video file name</a:t>
            </a:r>
          </a:p>
          <a:p>
            <a:r>
              <a:rPr lang="en-US" dirty="0"/>
              <a:t>cap = cv2.VideoCapture(1)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Check if camera opened successfully</a:t>
            </a:r>
          </a:p>
          <a:p>
            <a:r>
              <a:rPr lang="en-US" dirty="0"/>
              <a:t>if (</a:t>
            </a:r>
            <a:r>
              <a:rPr lang="en-US" dirty="0" err="1"/>
              <a:t>cap.isOpened</a:t>
            </a:r>
            <a:r>
              <a:rPr lang="en-US" dirty="0"/>
              <a:t>()== False): </a:t>
            </a:r>
          </a:p>
          <a:p>
            <a:r>
              <a:rPr lang="en-US" dirty="0"/>
              <a:t>  print("Error opening video stream or file")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Read until video is completed</a:t>
            </a:r>
          </a:p>
          <a:p>
            <a:r>
              <a:rPr lang="en-US" dirty="0"/>
              <a:t>while(</a:t>
            </a:r>
            <a:r>
              <a:rPr lang="en-US" dirty="0" err="1"/>
              <a:t>cap.isOpened</a:t>
            </a:r>
            <a:r>
              <a:rPr lang="en-US" dirty="0"/>
              <a:t>()):</a:t>
            </a:r>
          </a:p>
          <a:p>
            <a:r>
              <a:rPr lang="en-US" dirty="0"/>
              <a:t>  # Capture frame-by-frame</a:t>
            </a:r>
          </a:p>
          <a:p>
            <a:r>
              <a:rPr lang="en-US" dirty="0"/>
              <a:t>  ret, frame = </a:t>
            </a:r>
            <a:r>
              <a:rPr lang="en-US" dirty="0" err="1"/>
              <a:t>cap.read</a:t>
            </a:r>
            <a:r>
              <a:rPr lang="en-US" dirty="0"/>
              <a:t>()</a:t>
            </a:r>
          </a:p>
          <a:p>
            <a:r>
              <a:rPr lang="en-US" dirty="0"/>
              <a:t>  if ret == True: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# Display the resulting frame</a:t>
            </a:r>
          </a:p>
          <a:p>
            <a:r>
              <a:rPr lang="en-US" dirty="0"/>
              <a:t>    cv2.imshow('</a:t>
            </a:r>
            <a:r>
              <a:rPr lang="en-US" dirty="0" err="1"/>
              <a:t>Frame',frame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# Press Q on keyboard to  exit</a:t>
            </a:r>
          </a:p>
          <a:p>
            <a:r>
              <a:rPr lang="en-US" dirty="0"/>
              <a:t>    if cv2.waitKey(25) &amp; 0xFF == </a:t>
            </a:r>
            <a:r>
              <a:rPr lang="en-US" dirty="0" err="1"/>
              <a:t>ord</a:t>
            </a:r>
            <a:r>
              <a:rPr lang="en-US" dirty="0"/>
              <a:t>('q'):</a:t>
            </a:r>
          </a:p>
          <a:p>
            <a:r>
              <a:rPr lang="en-US" dirty="0"/>
              <a:t>      break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# Break the loop</a:t>
            </a:r>
          </a:p>
          <a:p>
            <a:r>
              <a:rPr lang="en-US" dirty="0"/>
              <a:t>  else: </a:t>
            </a:r>
          </a:p>
          <a:p>
            <a:r>
              <a:rPr lang="en-US" dirty="0"/>
              <a:t>    break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When everything done, release the video capture object</a:t>
            </a:r>
          </a:p>
          <a:p>
            <a:r>
              <a:rPr lang="en-US" dirty="0" err="1"/>
              <a:t>cap.release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Closes all the frames</a:t>
            </a:r>
          </a:p>
          <a:p>
            <a:r>
              <a:rPr lang="en-US" dirty="0"/>
              <a:t>cv2.destroyAllWindows()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7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CB46-4E8D-4BF3-9A68-D44B4B0F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</a:t>
            </a:r>
            <a:r>
              <a:rPr lang="en-US" altLang="zh-CN" dirty="0" err="1"/>
              <a:t>tensorflow</a:t>
            </a:r>
            <a:r>
              <a:rPr lang="en-US" altLang="zh-CN" dirty="0"/>
              <a:t> 1.8 for python3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D66D5-B4B5-41DC-8F10-EDB1B4B1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wheel file here: </a:t>
            </a:r>
            <a:r>
              <a:rPr lang="en-US" dirty="0">
                <a:hlinkClick r:id="rId2"/>
              </a:rPr>
              <a:t>https://devtalk.nvidia.com/default/topic/1031300/tensorflow-1-7-wheel-with-jetpack-3-2-/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pip3 install WHEEL_FILE_LOCATION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0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87F6-3D58-4D3A-8BAD-2D0D89A8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this code to test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54EC-D497-40EC-90BF-1927EF3D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#!/bin/env python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state = </a:t>
            </a:r>
            <a:r>
              <a:rPr lang="en-US" dirty="0" err="1"/>
              <a:t>tf.Variable</a:t>
            </a:r>
            <a:r>
              <a:rPr lang="en-US" dirty="0"/>
              <a:t>(0, name="counter")</a:t>
            </a:r>
          </a:p>
          <a:p>
            <a:r>
              <a:rPr lang="en-US" dirty="0"/>
              <a:t>one = </a:t>
            </a:r>
            <a:r>
              <a:rPr lang="en-US" dirty="0" err="1"/>
              <a:t>tf.constant</a:t>
            </a:r>
            <a:r>
              <a:rPr lang="en-US" dirty="0"/>
              <a:t>(1)</a:t>
            </a:r>
          </a:p>
          <a:p>
            <a:r>
              <a:rPr lang="en-US" dirty="0" err="1"/>
              <a:t>new_value</a:t>
            </a:r>
            <a:r>
              <a:rPr lang="en-US" dirty="0"/>
              <a:t> = </a:t>
            </a:r>
            <a:r>
              <a:rPr lang="en-US" dirty="0" err="1"/>
              <a:t>tf.add</a:t>
            </a:r>
            <a:r>
              <a:rPr lang="en-US" dirty="0"/>
              <a:t>(state, one)</a:t>
            </a:r>
          </a:p>
          <a:p>
            <a:r>
              <a:rPr lang="en-US" dirty="0"/>
              <a:t>update = </a:t>
            </a:r>
            <a:r>
              <a:rPr lang="en-US" dirty="0" err="1"/>
              <a:t>tf.assign</a:t>
            </a:r>
            <a:r>
              <a:rPr lang="en-US" dirty="0"/>
              <a:t>(state, </a:t>
            </a:r>
            <a:r>
              <a:rPr lang="en-US" dirty="0" err="1"/>
              <a:t>new_value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init_op</a:t>
            </a:r>
            <a:r>
              <a:rPr lang="en-US" dirty="0"/>
              <a:t> = </a:t>
            </a:r>
            <a:r>
              <a:rPr lang="en-US" dirty="0" err="1"/>
              <a:t>tf.global_variables_initializer</a:t>
            </a:r>
            <a:r>
              <a:rPr lang="en-US" dirty="0"/>
              <a:t>()</a:t>
            </a:r>
          </a:p>
          <a:p>
            <a:r>
              <a:rPr lang="en-US" dirty="0"/>
              <a:t>with </a:t>
            </a:r>
            <a:r>
              <a:rPr lang="en-US" dirty="0" err="1"/>
              <a:t>tf.Session</a:t>
            </a:r>
            <a:r>
              <a:rPr lang="en-US" dirty="0"/>
              <a:t>() as </a:t>
            </a:r>
            <a:r>
              <a:rPr lang="en-US" dirty="0" err="1"/>
              <a:t>sess</a:t>
            </a:r>
            <a:r>
              <a:rPr lang="en-US" dirty="0"/>
              <a:t>:</a:t>
            </a:r>
          </a:p>
          <a:p>
            <a:r>
              <a:rPr lang="en-US" dirty="0"/>
              <a:t>	# Run the '</a:t>
            </a:r>
            <a:r>
              <a:rPr lang="en-US" dirty="0" err="1"/>
              <a:t>init</a:t>
            </a:r>
            <a:r>
              <a:rPr lang="en-US" dirty="0"/>
              <a:t>' op</a:t>
            </a:r>
          </a:p>
          <a:p>
            <a:r>
              <a:rPr lang="en-US" dirty="0"/>
              <a:t>	</a:t>
            </a:r>
            <a:r>
              <a:rPr lang="en-US" dirty="0" err="1"/>
              <a:t>sess.run</a:t>
            </a:r>
            <a:r>
              <a:rPr lang="en-US" dirty="0"/>
              <a:t>(</a:t>
            </a:r>
            <a:r>
              <a:rPr lang="en-US" dirty="0" err="1"/>
              <a:t>init_op</a:t>
            </a:r>
            <a:r>
              <a:rPr lang="en-US" dirty="0"/>
              <a:t>)</a:t>
            </a:r>
          </a:p>
          <a:p>
            <a:r>
              <a:rPr lang="en-US" dirty="0"/>
              <a:t>	# Print the initial value of 'state'</a:t>
            </a:r>
          </a:p>
          <a:p>
            <a:r>
              <a:rPr lang="en-US" dirty="0"/>
              <a:t>	print (</a:t>
            </a:r>
            <a:r>
              <a:rPr lang="en-US" dirty="0" err="1"/>
              <a:t>sess.run</a:t>
            </a:r>
            <a:r>
              <a:rPr lang="en-US" dirty="0"/>
              <a:t>(state))</a:t>
            </a:r>
          </a:p>
          <a:p>
            <a:r>
              <a:rPr lang="en-US" dirty="0"/>
              <a:t>	# Run the op that updates 'state' and print 'state'.</a:t>
            </a:r>
          </a:p>
          <a:p>
            <a:r>
              <a:rPr lang="en-US" dirty="0"/>
              <a:t>	for _ in range(3):</a:t>
            </a:r>
          </a:p>
          <a:p>
            <a:r>
              <a:rPr lang="en-US" dirty="0"/>
              <a:t>		</a:t>
            </a:r>
            <a:r>
              <a:rPr lang="en-US" dirty="0" err="1"/>
              <a:t>sess.run</a:t>
            </a:r>
            <a:r>
              <a:rPr lang="en-US" dirty="0"/>
              <a:t>(update)</a:t>
            </a:r>
          </a:p>
          <a:p>
            <a:r>
              <a:rPr lang="en-US" dirty="0"/>
              <a:t>		print (</a:t>
            </a:r>
            <a:r>
              <a:rPr lang="en-US" dirty="0" err="1"/>
              <a:t>sess.run</a:t>
            </a:r>
            <a:r>
              <a:rPr lang="en-US" dirty="0"/>
              <a:t>(state))</a:t>
            </a:r>
          </a:p>
          <a:p>
            <a:endParaRPr lang="en-US" dirty="0"/>
          </a:p>
          <a:p>
            <a:r>
              <a:rPr lang="en-US" dirty="0"/>
              <a:t>input1 = </a:t>
            </a:r>
            <a:r>
              <a:rPr lang="en-US" dirty="0" err="1"/>
              <a:t>tf.constant</a:t>
            </a:r>
            <a:r>
              <a:rPr lang="en-US" dirty="0"/>
              <a:t>(3.0)</a:t>
            </a:r>
          </a:p>
          <a:p>
            <a:r>
              <a:rPr lang="en-US" dirty="0"/>
              <a:t>input2 = </a:t>
            </a:r>
            <a:r>
              <a:rPr lang="en-US" dirty="0" err="1"/>
              <a:t>tf.constant</a:t>
            </a:r>
            <a:r>
              <a:rPr lang="en-US" dirty="0"/>
              <a:t>(2.0)</a:t>
            </a:r>
          </a:p>
          <a:p>
            <a:r>
              <a:rPr lang="en-US" dirty="0"/>
              <a:t>input3 = </a:t>
            </a:r>
            <a:r>
              <a:rPr lang="en-US" dirty="0" err="1"/>
              <a:t>tf.constant</a:t>
            </a:r>
            <a:r>
              <a:rPr lang="en-US" dirty="0"/>
              <a:t>(5.0)</a:t>
            </a:r>
          </a:p>
          <a:p>
            <a:r>
              <a:rPr lang="en-US" dirty="0" err="1"/>
              <a:t>intermed</a:t>
            </a:r>
            <a:r>
              <a:rPr lang="en-US" dirty="0"/>
              <a:t> = </a:t>
            </a:r>
            <a:r>
              <a:rPr lang="en-US" dirty="0" err="1"/>
              <a:t>tf.add</a:t>
            </a:r>
            <a:r>
              <a:rPr lang="en-US" dirty="0"/>
              <a:t>(input2, input3)</a:t>
            </a:r>
          </a:p>
          <a:p>
            <a:r>
              <a:rPr lang="en-US" dirty="0" err="1"/>
              <a:t>mul</a:t>
            </a:r>
            <a:r>
              <a:rPr lang="en-US" dirty="0"/>
              <a:t> = </a:t>
            </a:r>
            <a:r>
              <a:rPr lang="en-US" dirty="0" err="1"/>
              <a:t>tf.multiply</a:t>
            </a:r>
            <a:r>
              <a:rPr lang="en-US" dirty="0"/>
              <a:t>(input1, </a:t>
            </a:r>
            <a:r>
              <a:rPr lang="en-US" dirty="0" err="1"/>
              <a:t>intermed</a:t>
            </a:r>
            <a:r>
              <a:rPr lang="en-US" dirty="0"/>
              <a:t>)</a:t>
            </a:r>
          </a:p>
          <a:p>
            <a:r>
              <a:rPr lang="en-US" dirty="0"/>
              <a:t>with </a:t>
            </a:r>
            <a:r>
              <a:rPr lang="en-US" dirty="0" err="1"/>
              <a:t>tf.Session</a:t>
            </a:r>
            <a:r>
              <a:rPr lang="en-US" dirty="0"/>
              <a:t>() as </a:t>
            </a:r>
            <a:r>
              <a:rPr lang="en-US" dirty="0" err="1"/>
              <a:t>sess</a:t>
            </a:r>
            <a:r>
              <a:rPr lang="en-US" dirty="0"/>
              <a:t>:</a:t>
            </a:r>
          </a:p>
          <a:p>
            <a:r>
              <a:rPr lang="en-US" dirty="0"/>
              <a:t>	result = </a:t>
            </a:r>
            <a:r>
              <a:rPr lang="en-US" dirty="0" err="1"/>
              <a:t>sess.run</a:t>
            </a:r>
            <a:r>
              <a:rPr lang="en-US" dirty="0"/>
              <a:t>([</a:t>
            </a:r>
            <a:r>
              <a:rPr lang="en-US" dirty="0" err="1"/>
              <a:t>mul</a:t>
            </a:r>
            <a:r>
              <a:rPr lang="en-US" dirty="0"/>
              <a:t>, </a:t>
            </a:r>
            <a:r>
              <a:rPr lang="en-US" dirty="0" err="1"/>
              <a:t>intermed</a:t>
            </a:r>
            <a:r>
              <a:rPr lang="en-US" dirty="0"/>
              <a:t>])</a:t>
            </a:r>
          </a:p>
          <a:p>
            <a:r>
              <a:rPr lang="en-US" dirty="0"/>
              <a:t>	print (result)</a:t>
            </a:r>
          </a:p>
          <a:p>
            <a:endParaRPr lang="en-US" dirty="0"/>
          </a:p>
          <a:p>
            <a:r>
              <a:rPr lang="en-US" dirty="0"/>
              <a:t>input1 = </a:t>
            </a:r>
            <a:r>
              <a:rPr lang="en-US" dirty="0" err="1"/>
              <a:t>tf.placeholder</a:t>
            </a:r>
            <a:r>
              <a:rPr lang="en-US" dirty="0"/>
              <a:t>(tf.float32)</a:t>
            </a:r>
          </a:p>
          <a:p>
            <a:r>
              <a:rPr lang="en-US" dirty="0"/>
              <a:t>input2 = </a:t>
            </a:r>
            <a:r>
              <a:rPr lang="en-US" dirty="0" err="1"/>
              <a:t>tf.placeholder</a:t>
            </a:r>
            <a:r>
              <a:rPr lang="en-US" dirty="0"/>
              <a:t>(tf.float32)</a:t>
            </a:r>
          </a:p>
          <a:p>
            <a:r>
              <a:rPr lang="en-US" dirty="0"/>
              <a:t>output = </a:t>
            </a:r>
            <a:r>
              <a:rPr lang="en-US" dirty="0" err="1"/>
              <a:t>tf.multiply</a:t>
            </a:r>
            <a:r>
              <a:rPr lang="en-US" dirty="0"/>
              <a:t>(input1, input2)</a:t>
            </a:r>
          </a:p>
          <a:p>
            <a:r>
              <a:rPr lang="en-US" dirty="0"/>
              <a:t>with </a:t>
            </a:r>
            <a:r>
              <a:rPr lang="en-US" dirty="0" err="1"/>
              <a:t>tf.Session</a:t>
            </a:r>
            <a:r>
              <a:rPr lang="en-US" dirty="0"/>
              <a:t>() as </a:t>
            </a:r>
            <a:r>
              <a:rPr lang="en-US" dirty="0" err="1"/>
              <a:t>sess</a:t>
            </a:r>
            <a:r>
              <a:rPr lang="en-US" dirty="0"/>
              <a:t>:</a:t>
            </a:r>
          </a:p>
          <a:p>
            <a:r>
              <a:rPr lang="en-US" dirty="0"/>
              <a:t>	print (</a:t>
            </a:r>
            <a:r>
              <a:rPr lang="en-US" dirty="0" err="1"/>
              <a:t>sess.run</a:t>
            </a:r>
            <a:r>
              <a:rPr lang="en-US" dirty="0"/>
              <a:t>([output], </a:t>
            </a:r>
            <a:r>
              <a:rPr lang="en-US" dirty="0" err="1"/>
              <a:t>feed_dict</a:t>
            </a:r>
            <a:r>
              <a:rPr lang="en-US" dirty="0"/>
              <a:t>={input1:[7.], input2:[2.]}))</a:t>
            </a:r>
          </a:p>
        </p:txBody>
      </p:sp>
    </p:spTree>
    <p:extLst>
      <p:ext uri="{BB962C8B-B14F-4D97-AF65-F5344CB8AC3E}">
        <p14:creationId xmlns:p14="http://schemas.microsoft.com/office/powerpoint/2010/main" val="400323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7536-C3CB-4995-8178-7F4BFFDA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Lidar (not successful yet)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9231-CDD7-4954-A448-D2B46B59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https://blog.csdn.net/u013620235/article/details/70229272</a:t>
            </a:r>
            <a:endParaRPr lang="en-US" dirty="0"/>
          </a:p>
          <a:p>
            <a:r>
              <a:rPr lang="en-US" dirty="0">
                <a:hlinkClick r:id="rId3"/>
              </a:rPr>
              <a:t>https://devtalk.nvidia.com/default/topic/890599/?comment=4710941</a:t>
            </a:r>
            <a:endParaRPr lang="en-US" dirty="0"/>
          </a:p>
          <a:p>
            <a:r>
              <a:rPr lang="en-US" dirty="0">
                <a:hlinkClick r:id="rId4"/>
              </a:rPr>
              <a:t>https://gist.github.com/chutsu/9bb6abe6f61924c88521adec859c7006</a:t>
            </a:r>
            <a:endParaRPr lang="en-US" dirty="0"/>
          </a:p>
          <a:p>
            <a:r>
              <a:rPr lang="en-US" dirty="0">
                <a:hlinkClick r:id="rId5"/>
              </a:rPr>
              <a:t>https://stackoverflow.com/questions/23050188/cant-make-menuconfig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6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3DC0-15F9-44DD-9380-2131DD28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27"/>
            <a:ext cx="10515600" cy="1325563"/>
          </a:xfrm>
        </p:spPr>
        <p:txBody>
          <a:bodyPr/>
          <a:lstStyle/>
          <a:p>
            <a:r>
              <a:rPr lang="en-US" dirty="0"/>
              <a:t>Traffic light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F7F2-4188-497F-AB0D-B7E85F21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9918" cy="4351338"/>
          </a:xfrm>
        </p:spPr>
        <p:txBody>
          <a:bodyPr/>
          <a:lstStyle/>
          <a:p>
            <a:r>
              <a:rPr lang="en-US" dirty="0"/>
              <a:t>Using pre-trained TF model</a:t>
            </a:r>
          </a:p>
          <a:p>
            <a:pPr lvl="1"/>
            <a:r>
              <a:rPr lang="en-US" dirty="0">
                <a:hlinkClick r:id="rId2"/>
              </a:rPr>
              <a:t>http://download.tensorflow.org/models/object_detection/ssdlite_mobilenet_v2_coco_2018_05_09.tar.gz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ADC706-7B0B-4653-8D15-217349941361}"/>
              </a:ext>
            </a:extLst>
          </p:cNvPr>
          <p:cNvSpPr/>
          <p:nvPr/>
        </p:nvSpPr>
        <p:spPr>
          <a:xfrm>
            <a:off x="7103513" y="1950490"/>
            <a:ext cx="2585174" cy="808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Pre-trained </a:t>
            </a:r>
            <a:r>
              <a:rPr lang="en-US" dirty="0" err="1">
                <a:solidFill>
                  <a:schemeClr val="tx1"/>
                </a:solidFill>
              </a:rPr>
              <a:t>ssd_mobilenet</a:t>
            </a:r>
            <a:r>
              <a:rPr lang="en-US" dirty="0">
                <a:solidFill>
                  <a:schemeClr val="tx1"/>
                </a:solidFill>
              </a:rPr>
              <a:t> for traffic light detection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8A1BB-13E0-4AAE-AB8A-6BD498F2220A}"/>
              </a:ext>
            </a:extLst>
          </p:cNvPr>
          <p:cNvSpPr txBox="1"/>
          <p:nvPr/>
        </p:nvSpPr>
        <p:spPr>
          <a:xfrm>
            <a:off x="7342094" y="1214543"/>
            <a:ext cx="2108013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/ Video frame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4D5EB1-1724-42AC-AEC3-9DBC963164F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8396100" y="1583875"/>
            <a:ext cx="1" cy="36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C935871-0DBE-41E9-968E-B83D3D662CB6}"/>
              </a:ext>
            </a:extLst>
          </p:cNvPr>
          <p:cNvSpPr/>
          <p:nvPr/>
        </p:nvSpPr>
        <p:spPr>
          <a:xfrm>
            <a:off x="7629944" y="3071365"/>
            <a:ext cx="1532311" cy="551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Traffic light location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815CCA-96C7-41CA-A24E-61B8B0FBB1F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396100" y="2758999"/>
            <a:ext cx="0" cy="31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2C8E1-D64C-46FD-90D4-4F67C42422A0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8396100" y="3622694"/>
            <a:ext cx="0" cy="35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A8DE9-50CE-4658-9403-73C97261F860}"/>
              </a:ext>
            </a:extLst>
          </p:cNvPr>
          <p:cNvSpPr/>
          <p:nvPr/>
        </p:nvSpPr>
        <p:spPr>
          <a:xfrm>
            <a:off x="7629944" y="3982022"/>
            <a:ext cx="1532311" cy="551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Crop image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2EBC21-96B0-465E-B78B-CB0D6296FD7D}"/>
              </a:ext>
            </a:extLst>
          </p:cNvPr>
          <p:cNvSpPr/>
          <p:nvPr/>
        </p:nvSpPr>
        <p:spPr>
          <a:xfrm>
            <a:off x="7419435" y="4900712"/>
            <a:ext cx="1953327" cy="697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 light / Green light locations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5D1A85-7018-463A-BA93-D6392221148B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 flipH="1">
            <a:off x="8396099" y="4533350"/>
            <a:ext cx="1" cy="36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08F8920-512D-4E9A-BE09-979B28087453}"/>
              </a:ext>
            </a:extLst>
          </p:cNvPr>
          <p:cNvSpPr/>
          <p:nvPr/>
        </p:nvSpPr>
        <p:spPr>
          <a:xfrm>
            <a:off x="7424278" y="5965732"/>
            <a:ext cx="1939519" cy="70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OpenCV to detect red/green color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DE1FBE-D7DD-42B0-A0D5-69F0EE768F26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 flipH="1">
            <a:off x="8394038" y="5598370"/>
            <a:ext cx="2061" cy="36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CDE81CD-DB1B-43D5-9A31-36699CBD00E9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394038" y="2859741"/>
            <a:ext cx="1965007" cy="570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A2B8649-33F4-4604-ADB3-784908931F58}"/>
              </a:ext>
            </a:extLst>
          </p:cNvPr>
          <p:cNvSpPr/>
          <p:nvPr/>
        </p:nvSpPr>
        <p:spPr>
          <a:xfrm>
            <a:off x="9592889" y="3430248"/>
            <a:ext cx="1532311" cy="551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 traffic light ahead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4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734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DengXian</vt:lpstr>
      <vt:lpstr>DengXian Light</vt:lpstr>
      <vt:lpstr>Arial</vt:lpstr>
      <vt:lpstr>Calibri</vt:lpstr>
      <vt:lpstr>Calibri Light</vt:lpstr>
      <vt:lpstr>Office Theme</vt:lpstr>
      <vt:lpstr>Jetson TX1 System for autonomous car</vt:lpstr>
      <vt:lpstr>Flash the OS</vt:lpstr>
      <vt:lpstr>Flash the OS</vt:lpstr>
      <vt:lpstr>Install OpenCV 3.4 for python 3</vt:lpstr>
      <vt:lpstr>Run this code by python3 to test OpenCV installation</vt:lpstr>
      <vt:lpstr>Install tensorflow 1.8 for python3</vt:lpstr>
      <vt:lpstr>Run this code to test installation</vt:lpstr>
      <vt:lpstr>Install Lidar (not successful yet)</vt:lpstr>
      <vt:lpstr>Traffic light detection algorithm</vt:lpstr>
      <vt:lpstr>Magenta line detection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Jetson TX1 System Management</dc:title>
  <dc:creator>Yichao Li</dc:creator>
  <cp:lastModifiedBy>Yichao Li</cp:lastModifiedBy>
  <cp:revision>23</cp:revision>
  <dcterms:created xsi:type="dcterms:W3CDTF">2018-06-19T01:57:02Z</dcterms:created>
  <dcterms:modified xsi:type="dcterms:W3CDTF">2018-06-20T18:16:20Z</dcterms:modified>
</cp:coreProperties>
</file>