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96A6-DAAF-0C4B-832D-F4D8B849F9F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ll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7" y="-136732"/>
            <a:ext cx="4542520" cy="3409354"/>
          </a:xfrm>
          <a:prstGeom prst="rect">
            <a:avLst/>
          </a:prstGeom>
        </p:spPr>
      </p:pic>
      <p:pic>
        <p:nvPicPr>
          <p:cNvPr id="2" name="Picture 1" descr="MEAN_RETIC_V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43" y="-123589"/>
            <a:ext cx="4525009" cy="3396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352" y="1387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Labels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6871" y="138721"/>
            <a:ext cx="170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Retic</a:t>
            </a:r>
            <a:r>
              <a:rPr lang="en-US" dirty="0" smtClean="0"/>
              <a:t> Raw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5265" y="146793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g-</a:t>
            </a:r>
            <a:r>
              <a:rPr lang="en-US" sz="1200" dirty="0" err="1" smtClean="0"/>
              <a:t>chromVAR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59604" y="1440323"/>
            <a:ext cx="835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</cp:revision>
  <dcterms:created xsi:type="dcterms:W3CDTF">2017-08-31T08:46:08Z</dcterms:created>
  <dcterms:modified xsi:type="dcterms:W3CDTF">2017-09-14T02:55:28Z</dcterms:modified>
</cp:coreProperties>
</file>