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96A6-DAAF-0C4B-832D-F4D8B849F9F2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8C29-F5BA-1D49-9CF0-31D6935C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3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96A6-DAAF-0C4B-832D-F4D8B849F9F2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8C29-F5BA-1D49-9CF0-31D6935C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7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96A6-DAAF-0C4B-832D-F4D8B849F9F2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8C29-F5BA-1D49-9CF0-31D6935C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96A6-DAAF-0C4B-832D-F4D8B849F9F2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8C29-F5BA-1D49-9CF0-31D6935C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4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96A6-DAAF-0C4B-832D-F4D8B849F9F2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8C29-F5BA-1D49-9CF0-31D6935C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96A6-DAAF-0C4B-832D-F4D8B849F9F2}" type="datetimeFigureOut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8C29-F5BA-1D49-9CF0-31D6935C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3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96A6-DAAF-0C4B-832D-F4D8B849F9F2}" type="datetimeFigureOut">
              <a:rPr lang="en-US" smtClean="0"/>
              <a:t>8/31/17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8C29-F5BA-1D49-9CF0-31D6935C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1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96A6-DAAF-0C4B-832D-F4D8B849F9F2}" type="datetimeFigureOut">
              <a:rPr lang="en-US" smtClean="0"/>
              <a:t>8/31/17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8C29-F5BA-1D49-9CF0-31D6935C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2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96A6-DAAF-0C4B-832D-F4D8B849F9F2}" type="datetimeFigureOut">
              <a:rPr lang="en-US" smtClean="0"/>
              <a:t>8/31/17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8C29-F5BA-1D49-9CF0-31D6935C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5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96A6-DAAF-0C4B-832D-F4D8B849F9F2}" type="datetimeFigureOut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8C29-F5BA-1D49-9CF0-31D6935C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6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96A6-DAAF-0C4B-832D-F4D8B849F9F2}" type="datetimeFigureOut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8C29-F5BA-1D49-9CF0-31D6935C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3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996A6-DAAF-0C4B-832D-F4D8B849F9F2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F8C29-F5BA-1D49-9CF0-31D6935C9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2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elltyp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6082" y="-123589"/>
            <a:ext cx="4542520" cy="3409354"/>
          </a:xfrm>
          <a:prstGeom prst="rect">
            <a:avLst/>
          </a:prstGeom>
        </p:spPr>
      </p:pic>
      <p:pic>
        <p:nvPicPr>
          <p:cNvPr id="2" name="Picture 1" descr="MEAN_RETIC_VO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410" y="-110446"/>
            <a:ext cx="4525009" cy="3396211"/>
          </a:xfrm>
          <a:prstGeom prst="rect">
            <a:avLst/>
          </a:prstGeom>
        </p:spPr>
      </p:pic>
      <p:pic>
        <p:nvPicPr>
          <p:cNvPr id="3" name="Picture 2" descr="MEAN_RETIC_VOL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752" y="0"/>
            <a:ext cx="4307120" cy="32326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4294" y="15186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Cell Labels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06438" y="151864"/>
            <a:ext cx="170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</a:t>
            </a:r>
            <a:r>
              <a:rPr lang="en-US" dirty="0" err="1" smtClean="0"/>
              <a:t>Retic</a:t>
            </a:r>
            <a:r>
              <a:rPr lang="en-US" dirty="0" smtClean="0"/>
              <a:t> Raw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12739" y="151864"/>
            <a:ext cx="226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</a:t>
            </a:r>
            <a:r>
              <a:rPr lang="en-US" dirty="0" err="1" smtClean="0"/>
              <a:t>Retic</a:t>
            </a:r>
            <a:r>
              <a:rPr lang="en-US" dirty="0" smtClean="0"/>
              <a:t> Smoothed</a:t>
            </a:r>
            <a:endParaRPr lang="en-US" dirty="0"/>
          </a:p>
        </p:txBody>
      </p:sp>
      <p:pic>
        <p:nvPicPr>
          <p:cNvPr id="8" name="Picture 7" descr="MONO_COUN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9769" y="2723816"/>
            <a:ext cx="4386207" cy="32920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4294" y="304801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Mono Count</a:t>
            </a:r>
            <a:endParaRPr lang="en-US" dirty="0"/>
          </a:p>
        </p:txBody>
      </p:sp>
      <p:pic>
        <p:nvPicPr>
          <p:cNvPr id="10" name="Picture 9" descr="EO_COUNT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752" y="2595479"/>
            <a:ext cx="4722749" cy="354462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10836" y="3048010"/>
            <a:ext cx="103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Eo</a:t>
            </a:r>
            <a:r>
              <a:rPr lang="en-US" dirty="0" smtClean="0"/>
              <a:t> Count</a:t>
            </a:r>
            <a:endParaRPr lang="en-US" dirty="0"/>
          </a:p>
        </p:txBody>
      </p:sp>
      <p:pic>
        <p:nvPicPr>
          <p:cNvPr id="12" name="Picture 11" descr="LYMPH_COUNT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955" y="2595479"/>
            <a:ext cx="4742947" cy="355978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776832" y="3048010"/>
            <a:ext cx="143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Lymph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0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Harvard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Lareau</dc:creator>
  <cp:lastModifiedBy>Caleb Lareau</cp:lastModifiedBy>
  <cp:revision>2</cp:revision>
  <dcterms:created xsi:type="dcterms:W3CDTF">2017-08-31T08:46:08Z</dcterms:created>
  <dcterms:modified xsi:type="dcterms:W3CDTF">2017-08-31T08:52:17Z</dcterms:modified>
</cp:coreProperties>
</file>