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EE8B-F41B-436D-99B1-B6DF1B51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AB82A-FD8C-408A-BA40-33DE2770D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3D54-CB9A-446A-A0A8-F5C7D5D9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B812-5EDA-4487-B5DE-951AA110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4E8F-BE25-4C3A-A6D6-07C78E1A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82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3265-8047-4FFB-BE25-01D81D1C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9910-7C63-45B0-A88C-4EC6F1CE2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E3D5-61B1-41E8-9EF7-557B34F5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118A-3C63-4D95-8918-AEE5575F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072D-5D84-42F9-879C-6A63AA0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49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7DACD-4E80-4B8D-BEC4-599A7BBCA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A21CD-222A-4D6E-970E-6C52D5CD0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1945-D1D3-4F19-861C-4969674E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FF41-3A82-43BF-BD74-C538F32B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411F-7357-49DC-8B5B-2E7735F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37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E7B9-56F1-4458-9C0F-BF16AEFD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62FC-135B-4C4D-B02E-28553717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AF7F-5903-413D-94AA-516E9953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9AAF-9305-44A5-B6F5-A4DC1E6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580F-0529-4852-8694-673FD18A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0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3C25-4326-4D8D-B7AA-29F60C1F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2605-F2AD-43F7-B045-FA3E00A6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B4DB-B8B4-4EE3-99DF-7A21BED3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4607-A2DE-4163-B871-8F7F47E6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87F2-4564-41C6-8B5B-7787AF26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89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1164-7AEB-4DAE-8D75-FD961582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8F7D-7645-4DB5-B088-21C3F94BB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31736-9272-4537-B7BB-D42CFF48E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1BB7C-C8ED-40CC-A50C-027CFAF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8FCA3-A700-4C6D-B3A8-BE3D6648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F2A46-8F0B-4AD1-8AEA-0F9F7ED1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3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B1CD-C707-4CA1-A948-4C4BB778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DBD41-750E-42DB-9C67-E84B7760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B12F8-A1E3-4F61-A473-F0F749B14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C9F96-CD23-47B4-AD37-E9316D95A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9F3A9-2168-4BFB-9ED4-135364E20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028F8-BF39-4C79-B308-D551B653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2065D-7122-4647-BB79-C9C763A8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80BF9-5B2F-472C-9C05-501D51D5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70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C061-8BC1-4248-B472-B7D8DFA3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8EE02-5925-497A-8D1F-4B6D764F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32835-8EA7-45D9-877F-DB1CD8FD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23437-3524-4C04-AE60-975FE50B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75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58052-F96B-4C7D-BCF8-0B48AF36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2C528-BCF8-4007-B66E-AC634EDB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6772-D40F-4DF1-9FE6-391C8F39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4771-FBCA-422B-92D4-50408298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0C19-8CD3-465D-8D9A-EB652C16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D85B-7A61-4616-9158-F3AEAB73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F346-8BF3-4296-B2B4-4D379162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6D80E-517C-49B4-BA8F-0780085C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A847-9641-4F3C-B22F-34980711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8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52F5-E85E-4B85-96E3-F5CA2025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42A4D-FA66-4E34-AEB4-0DBEEA099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ED849-9338-4FEC-8589-35A86E3FA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A65A-BE81-46BA-B7BF-1182F069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0806-9706-4DC3-94B5-E7DEEC52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5D660-4506-493D-9825-89D8E2DD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08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DA5FF-4A4E-4F19-911C-977D00EB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2C5E3-5767-48D6-83E3-7EF71914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D5A6-1D06-4072-8E55-787F12AD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926D-4C0D-446E-B218-ED89060CB45F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7BE1-9755-4315-A371-F77D23898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99A2C-C6D1-4709-8B60-23256CF2E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1C05-8D1B-43D5-A0DF-254E879715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21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75E94-8BB1-4D36-B782-CDE0BE8FE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53" y="2129475"/>
            <a:ext cx="5869965" cy="4747805"/>
          </a:xfrm>
        </p:spPr>
        <p:txBody>
          <a:bodyPr anchor="ctr">
            <a:normAutofit/>
          </a:bodyPr>
          <a:lstStyle/>
          <a:p>
            <a:pPr algn="l"/>
            <a:r>
              <a:rPr lang="en-CA" sz="4000" dirty="0" err="1">
                <a:solidFill>
                  <a:schemeClr val="tx2"/>
                </a:solidFill>
              </a:rPr>
              <a:t>AutoInt</a:t>
            </a:r>
            <a:r>
              <a:rPr lang="en-CA" sz="4000" dirty="0">
                <a:solidFill>
                  <a:schemeClr val="tx2"/>
                </a:solidFill>
              </a:rPr>
              <a:t> </a:t>
            </a:r>
            <a:r>
              <a:rPr lang="en-US" sz="4000" dirty="0"/>
              <a:t>: Automatic Feature Interaction Learning via Self-Attentive Neural Networks</a:t>
            </a:r>
            <a:br>
              <a:rPr lang="en-US" sz="4000" dirty="0"/>
            </a:br>
            <a:r>
              <a:rPr lang="en-US" sz="2400" dirty="0" err="1"/>
              <a:t>Weiping</a:t>
            </a:r>
            <a:r>
              <a:rPr lang="en-US" sz="2400" dirty="0"/>
              <a:t> Song, </a:t>
            </a:r>
            <a:r>
              <a:rPr lang="en-US" sz="2400" dirty="0" err="1"/>
              <a:t>Chence</a:t>
            </a:r>
            <a:r>
              <a:rPr lang="en-US" sz="2400" dirty="0"/>
              <a:t> Shi, </a:t>
            </a:r>
            <a:r>
              <a:rPr lang="en-US" sz="2400" dirty="0" err="1"/>
              <a:t>Zhiping</a:t>
            </a:r>
            <a:r>
              <a:rPr lang="en-US" sz="2400" dirty="0"/>
              <a:t> Xiao, </a:t>
            </a:r>
            <a:r>
              <a:rPr lang="en-US" sz="2400" dirty="0" err="1"/>
              <a:t>Zhijan</a:t>
            </a:r>
            <a:r>
              <a:rPr lang="en-US" sz="2400" dirty="0"/>
              <a:t> Duan, </a:t>
            </a:r>
            <a:r>
              <a:rPr lang="en-US" sz="2400" dirty="0" err="1"/>
              <a:t>Yewen</a:t>
            </a:r>
            <a:r>
              <a:rPr lang="en-US" sz="2400" dirty="0"/>
              <a:t> Xu, Ming Zhang, Jian Tang</a:t>
            </a:r>
            <a:br>
              <a:rPr lang="en-US" sz="4000" dirty="0"/>
            </a:br>
            <a:br>
              <a:rPr lang="en-CA" sz="4000" dirty="0">
                <a:solidFill>
                  <a:schemeClr val="tx2"/>
                </a:solidFill>
              </a:rPr>
            </a:b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B45F0-B6D0-4F76-976A-57BDE8769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332" y="4248150"/>
            <a:ext cx="6195857" cy="3581400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 err="1">
                <a:solidFill>
                  <a:schemeClr val="tx2"/>
                </a:solidFill>
              </a:rPr>
              <a:t>Yayha</a:t>
            </a:r>
            <a:r>
              <a:rPr lang="en-CA" sz="2000" dirty="0">
                <a:solidFill>
                  <a:schemeClr val="tx2"/>
                </a:solidFill>
              </a:rPr>
              <a:t> Abdul Aziz, </a:t>
            </a:r>
            <a:r>
              <a:rPr lang="en-CA" sz="2000" dirty="0" err="1">
                <a:solidFill>
                  <a:schemeClr val="tx2"/>
                </a:solidFill>
              </a:rPr>
              <a:t>Yichen</a:t>
            </a:r>
            <a:r>
              <a:rPr lang="en-CA" sz="2000" dirty="0">
                <a:solidFill>
                  <a:schemeClr val="tx2"/>
                </a:solidFill>
              </a:rPr>
              <a:t> Lin, and Franck Benichou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5A3E57-E68B-45CD-95F8-BF7CAE0A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6305"/>
          <a:stretch/>
        </p:blipFill>
        <p:spPr bwMode="auto">
          <a:xfrm>
            <a:off x="8751817" y="5841003"/>
            <a:ext cx="1597424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a Resources - Mila">
            <a:extLst>
              <a:ext uri="{FF2B5EF4-FFF2-40B4-BE49-F238E27FC236}">
                <a16:creationId xmlns:a16="http://schemas.microsoft.com/office/drawing/2014/main" id="{6703DF77-FE88-4F9C-94E7-00C7090C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20" y="5637991"/>
            <a:ext cx="1597424" cy="8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3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5A3E57-E68B-45CD-95F8-BF7CAE0A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6305"/>
          <a:stretch/>
        </p:blipFill>
        <p:spPr bwMode="auto">
          <a:xfrm>
            <a:off x="8751817" y="5841003"/>
            <a:ext cx="1597424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a Resources - Mila">
            <a:extLst>
              <a:ext uri="{FF2B5EF4-FFF2-40B4-BE49-F238E27FC236}">
                <a16:creationId xmlns:a16="http://schemas.microsoft.com/office/drawing/2014/main" id="{6703DF77-FE88-4F9C-94E7-00C7090C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20" y="5637991"/>
            <a:ext cx="1597424" cy="8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FD173-C209-4A95-92D4-E1DDDBF09196}"/>
              </a:ext>
            </a:extLst>
          </p:cNvPr>
          <p:cNvSpPr txBox="1"/>
          <p:nvPr/>
        </p:nvSpPr>
        <p:spPr>
          <a:xfrm>
            <a:off x="436880" y="294640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1) Intro </a:t>
            </a:r>
            <a:endParaRPr lang="en-CA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1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5A3E57-E68B-45CD-95F8-BF7CAE0A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6305"/>
          <a:stretch/>
        </p:blipFill>
        <p:spPr bwMode="auto">
          <a:xfrm>
            <a:off x="8751817" y="5841003"/>
            <a:ext cx="1597424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a Resources - Mila">
            <a:extLst>
              <a:ext uri="{FF2B5EF4-FFF2-40B4-BE49-F238E27FC236}">
                <a16:creationId xmlns:a16="http://schemas.microsoft.com/office/drawing/2014/main" id="{6703DF77-FE88-4F9C-94E7-00C7090C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20" y="5637991"/>
            <a:ext cx="1597424" cy="8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FD173-C209-4A95-92D4-E1DDDBF09196}"/>
              </a:ext>
            </a:extLst>
          </p:cNvPr>
          <p:cNvSpPr txBox="1"/>
          <p:nvPr/>
        </p:nvSpPr>
        <p:spPr>
          <a:xfrm>
            <a:off x="436880" y="294640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2) Explaining the Pre Requisites </a:t>
            </a:r>
            <a:endParaRPr lang="en-CA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5A3E57-E68B-45CD-95F8-BF7CAE0A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6305"/>
          <a:stretch/>
        </p:blipFill>
        <p:spPr bwMode="auto">
          <a:xfrm>
            <a:off x="8751817" y="5841003"/>
            <a:ext cx="1597424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a Resources - Mila">
            <a:extLst>
              <a:ext uri="{FF2B5EF4-FFF2-40B4-BE49-F238E27FC236}">
                <a16:creationId xmlns:a16="http://schemas.microsoft.com/office/drawing/2014/main" id="{6703DF77-FE88-4F9C-94E7-00C7090C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20" y="5637991"/>
            <a:ext cx="1597424" cy="8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FD173-C209-4A95-92D4-E1DDDBF09196}"/>
              </a:ext>
            </a:extLst>
          </p:cNvPr>
          <p:cNvSpPr txBox="1"/>
          <p:nvPr/>
        </p:nvSpPr>
        <p:spPr>
          <a:xfrm>
            <a:off x="436880" y="294640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3) Related Works</a:t>
            </a:r>
            <a:endParaRPr lang="en-CA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90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5A3E57-E68B-45CD-95F8-BF7CAE0A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6305"/>
          <a:stretch/>
        </p:blipFill>
        <p:spPr bwMode="auto">
          <a:xfrm>
            <a:off x="8751817" y="5841003"/>
            <a:ext cx="1597424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a Resources - Mila">
            <a:extLst>
              <a:ext uri="{FF2B5EF4-FFF2-40B4-BE49-F238E27FC236}">
                <a16:creationId xmlns:a16="http://schemas.microsoft.com/office/drawing/2014/main" id="{6703DF77-FE88-4F9C-94E7-00C7090C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20" y="5637991"/>
            <a:ext cx="1597424" cy="8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FD173-C209-4A95-92D4-E1DDDBF09196}"/>
              </a:ext>
            </a:extLst>
          </p:cNvPr>
          <p:cNvSpPr txBox="1"/>
          <p:nvPr/>
        </p:nvSpPr>
        <p:spPr>
          <a:xfrm>
            <a:off x="436880" y="294640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4) </a:t>
            </a:r>
            <a:r>
              <a:rPr lang="en-CA" sz="4000" dirty="0" err="1">
                <a:latin typeface="+mj-lt"/>
              </a:rPr>
              <a:t>Autoint</a:t>
            </a:r>
            <a:r>
              <a:rPr lang="en-CA" sz="4000" dirty="0">
                <a:latin typeface="+mj-lt"/>
              </a:rPr>
              <a:t> Algorithm</a:t>
            </a:r>
            <a:endParaRPr lang="en-CA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22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5A3E57-E68B-45CD-95F8-BF7CAE0A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6305"/>
          <a:stretch/>
        </p:blipFill>
        <p:spPr bwMode="auto">
          <a:xfrm>
            <a:off x="8751817" y="5841003"/>
            <a:ext cx="1597424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a Resources - Mila">
            <a:extLst>
              <a:ext uri="{FF2B5EF4-FFF2-40B4-BE49-F238E27FC236}">
                <a16:creationId xmlns:a16="http://schemas.microsoft.com/office/drawing/2014/main" id="{6703DF77-FE88-4F9C-94E7-00C7090C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20" y="5637991"/>
            <a:ext cx="1597424" cy="8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FD173-C209-4A95-92D4-E1DDDBF09196}"/>
              </a:ext>
            </a:extLst>
          </p:cNvPr>
          <p:cNvSpPr txBox="1"/>
          <p:nvPr/>
        </p:nvSpPr>
        <p:spPr>
          <a:xfrm>
            <a:off x="436880" y="294640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5) The Experiments</a:t>
            </a:r>
            <a:endParaRPr lang="en-CA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27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5A3E57-E68B-45CD-95F8-BF7CAE0A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6305"/>
          <a:stretch/>
        </p:blipFill>
        <p:spPr bwMode="auto">
          <a:xfrm>
            <a:off x="8751817" y="5841003"/>
            <a:ext cx="1597424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a Resources - Mila">
            <a:extLst>
              <a:ext uri="{FF2B5EF4-FFF2-40B4-BE49-F238E27FC236}">
                <a16:creationId xmlns:a16="http://schemas.microsoft.com/office/drawing/2014/main" id="{6703DF77-FE88-4F9C-94E7-00C7090C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20" y="5637991"/>
            <a:ext cx="1597424" cy="8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FD173-C209-4A95-92D4-E1DDDBF09196}"/>
              </a:ext>
            </a:extLst>
          </p:cNvPr>
          <p:cNvSpPr txBox="1"/>
          <p:nvPr/>
        </p:nvSpPr>
        <p:spPr>
          <a:xfrm>
            <a:off x="436880" y="294640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6) Results and Discussions </a:t>
            </a:r>
            <a:endParaRPr lang="en-CA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46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5A3E57-E68B-45CD-95F8-BF7CAE0A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6305"/>
          <a:stretch/>
        </p:blipFill>
        <p:spPr bwMode="auto">
          <a:xfrm>
            <a:off x="8751817" y="5841003"/>
            <a:ext cx="1597424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a Resources - Mila">
            <a:extLst>
              <a:ext uri="{FF2B5EF4-FFF2-40B4-BE49-F238E27FC236}">
                <a16:creationId xmlns:a16="http://schemas.microsoft.com/office/drawing/2014/main" id="{6703DF77-FE88-4F9C-94E7-00C7090C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20" y="5637991"/>
            <a:ext cx="1597424" cy="80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FD173-C209-4A95-92D4-E1DDDBF09196}"/>
              </a:ext>
            </a:extLst>
          </p:cNvPr>
          <p:cNvSpPr txBox="1"/>
          <p:nvPr/>
        </p:nvSpPr>
        <p:spPr>
          <a:xfrm>
            <a:off x="436880" y="294640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6) Critiques (Advantages and Disadvantages)</a:t>
            </a:r>
            <a:endParaRPr lang="en-CA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93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AutoInt : Automatic Feature Interaction Learning via Self-Attentive Neural Networks Weiping Song, Chence Shi, Zhiping Xiao, Zhijan Duan, Yewen Xu, Ming Zhang, Jian Tang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</cp:lastModifiedBy>
  <cp:revision>5</cp:revision>
  <dcterms:created xsi:type="dcterms:W3CDTF">2021-03-22T01:07:17Z</dcterms:created>
  <dcterms:modified xsi:type="dcterms:W3CDTF">2021-03-22T01:38:04Z</dcterms:modified>
</cp:coreProperties>
</file>