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0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9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6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4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5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1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82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4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5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3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97F7-F14C-4911-BF33-FD32874F4927}" type="datetimeFigureOut">
              <a:rPr lang="en-CA" smtClean="0"/>
              <a:t>2021-04-13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71C9D-F757-42D8-9ABA-355A9ABED2F2}"/>
              </a:ext>
            </a:extLst>
          </p:cNvPr>
          <p:cNvSpPr/>
          <p:nvPr/>
        </p:nvSpPr>
        <p:spPr>
          <a:xfrm>
            <a:off x="0" y="0"/>
            <a:ext cx="12599988" cy="1645920"/>
          </a:xfrm>
          <a:prstGeom prst="rect">
            <a:avLst/>
          </a:prstGeom>
          <a:solidFill>
            <a:srgbClr val="5C6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/>
              <a:t>A Comparative Analysis of </a:t>
            </a:r>
          </a:p>
          <a:p>
            <a:pPr algn="ctr"/>
            <a:r>
              <a:rPr lang="en-CA" sz="3000" b="1" dirty="0"/>
              <a:t>Recommendation Systems between</a:t>
            </a:r>
          </a:p>
          <a:p>
            <a:pPr algn="ctr"/>
            <a:r>
              <a:rPr lang="en-CA" sz="3000" b="1" dirty="0"/>
              <a:t>Matrix Factorization &amp; Deep Learning Techniques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4F6956-30B2-4943-A87F-D20E61645C8C}"/>
              </a:ext>
            </a:extLst>
          </p:cNvPr>
          <p:cNvSpPr/>
          <p:nvPr/>
        </p:nvSpPr>
        <p:spPr>
          <a:xfrm>
            <a:off x="0" y="655628"/>
            <a:ext cx="2165685" cy="11154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703A70-77AD-4380-AA63-EA6A26D2C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7" b="26305"/>
          <a:stretch/>
        </p:blipFill>
        <p:spPr bwMode="auto">
          <a:xfrm>
            <a:off x="386765" y="1250770"/>
            <a:ext cx="1636294" cy="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dia Resources - Mila">
            <a:extLst>
              <a:ext uri="{FF2B5EF4-FFF2-40B4-BE49-F238E27FC236}">
                <a16:creationId xmlns:a16="http://schemas.microsoft.com/office/drawing/2014/main" id="{2E085389-7C65-4BAD-BBBD-AA20C521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" y="704805"/>
            <a:ext cx="1087836" cy="5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895AB3-17A1-4DE4-BCE5-81F2B4EC5C06}"/>
              </a:ext>
            </a:extLst>
          </p:cNvPr>
          <p:cNvSpPr txBox="1"/>
          <p:nvPr/>
        </p:nvSpPr>
        <p:spPr>
          <a:xfrm>
            <a:off x="-10161" y="32656"/>
            <a:ext cx="2277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 err="1">
                <a:solidFill>
                  <a:schemeClr val="bg1"/>
                </a:solidFill>
                <a:latin typeface="+mj-lt"/>
              </a:rPr>
              <a:t>Yichen</a:t>
            </a:r>
            <a:r>
              <a:rPr lang="en-CA" sz="1500" b="1" dirty="0">
                <a:solidFill>
                  <a:schemeClr val="bg1"/>
                </a:solidFill>
                <a:latin typeface="+mj-lt"/>
              </a:rPr>
              <a:t> Lin, Yahya </a:t>
            </a:r>
            <a:r>
              <a:rPr lang="en-CA" sz="1500" b="1" dirty="0" err="1">
                <a:solidFill>
                  <a:schemeClr val="bg1"/>
                </a:solidFill>
                <a:latin typeface="+mj-lt"/>
              </a:rPr>
              <a:t>Adbul</a:t>
            </a:r>
            <a:r>
              <a:rPr lang="en-CA" sz="1500" b="1" dirty="0">
                <a:solidFill>
                  <a:schemeClr val="bg1"/>
                </a:solidFill>
                <a:latin typeface="+mj-lt"/>
              </a:rPr>
              <a:t> Aziz, and Franck Benichou</a:t>
            </a:r>
            <a:endParaRPr lang="en-CA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30B8B-02F9-4EA4-AF77-A915C7961E10}"/>
              </a:ext>
            </a:extLst>
          </p:cNvPr>
          <p:cNvSpPr/>
          <p:nvPr/>
        </p:nvSpPr>
        <p:spPr>
          <a:xfrm>
            <a:off x="192066" y="2099090"/>
            <a:ext cx="2936146" cy="31266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617B5C-4883-42B9-BE18-7F9F7F6567EB}"/>
              </a:ext>
            </a:extLst>
          </p:cNvPr>
          <p:cNvSpPr/>
          <p:nvPr/>
        </p:nvSpPr>
        <p:spPr>
          <a:xfrm>
            <a:off x="259195" y="2405377"/>
            <a:ext cx="2869016" cy="282040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83E37-2A33-4396-A905-E8BC00437E2F}"/>
              </a:ext>
            </a:extLst>
          </p:cNvPr>
          <p:cNvSpPr/>
          <p:nvPr/>
        </p:nvSpPr>
        <p:spPr>
          <a:xfrm>
            <a:off x="1020281" y="1972357"/>
            <a:ext cx="1530417" cy="26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BB953E-3A65-4357-93FA-1A04B1222AE4}"/>
              </a:ext>
            </a:extLst>
          </p:cNvPr>
          <p:cNvSpPr/>
          <p:nvPr/>
        </p:nvSpPr>
        <p:spPr>
          <a:xfrm>
            <a:off x="3195340" y="2084516"/>
            <a:ext cx="3755706" cy="3152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6F2E1-58F4-4BB4-A80F-4EB69E21791D}"/>
              </a:ext>
            </a:extLst>
          </p:cNvPr>
          <p:cNvSpPr/>
          <p:nvPr/>
        </p:nvSpPr>
        <p:spPr>
          <a:xfrm>
            <a:off x="3834201" y="2099520"/>
            <a:ext cx="266285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Matrix Factorization </a:t>
            </a:r>
          </a:p>
          <a:p>
            <a:pPr algn="ctr"/>
            <a:r>
              <a:rPr lang="en-CA" sz="2000" b="1" dirty="0">
                <a:solidFill>
                  <a:srgbClr val="5C646F"/>
                </a:solidFill>
              </a:rPr>
              <a:t>Recommender Systems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FEBEFE-F391-4FC4-A238-5C3422C499D2}"/>
              </a:ext>
            </a:extLst>
          </p:cNvPr>
          <p:cNvSpPr/>
          <p:nvPr/>
        </p:nvSpPr>
        <p:spPr>
          <a:xfrm>
            <a:off x="3279031" y="2405378"/>
            <a:ext cx="3622284" cy="282040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276BB7-9660-4107-A404-C79492D41C4A}"/>
              </a:ext>
            </a:extLst>
          </p:cNvPr>
          <p:cNvSpPr/>
          <p:nvPr/>
        </p:nvSpPr>
        <p:spPr>
          <a:xfrm>
            <a:off x="118241" y="5350909"/>
            <a:ext cx="8263759" cy="3485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6160A-5BAF-4B06-9F69-D6F583A49AAB}"/>
              </a:ext>
            </a:extLst>
          </p:cNvPr>
          <p:cNvSpPr/>
          <p:nvPr/>
        </p:nvSpPr>
        <p:spPr>
          <a:xfrm>
            <a:off x="8838951" y="2096240"/>
            <a:ext cx="2136367" cy="1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5C646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A4640-39C9-4501-BB8A-7EE49CE5432D}"/>
              </a:ext>
            </a:extLst>
          </p:cNvPr>
          <p:cNvSpPr/>
          <p:nvPr/>
        </p:nvSpPr>
        <p:spPr>
          <a:xfrm>
            <a:off x="2636184" y="5308785"/>
            <a:ext cx="3262032" cy="18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Deep Learning Techniques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F46CB7-94B5-4B73-A5D2-5CC19A2EC257}"/>
              </a:ext>
            </a:extLst>
          </p:cNvPr>
          <p:cNvSpPr/>
          <p:nvPr/>
        </p:nvSpPr>
        <p:spPr>
          <a:xfrm>
            <a:off x="184543" y="5736278"/>
            <a:ext cx="4015067" cy="308108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A664B7-1F1D-44E0-A5F2-5AE6D7A0DDBB}"/>
              </a:ext>
            </a:extLst>
          </p:cNvPr>
          <p:cNvSpPr/>
          <p:nvPr/>
        </p:nvSpPr>
        <p:spPr>
          <a:xfrm>
            <a:off x="4267200" y="5760168"/>
            <a:ext cx="4015068" cy="30758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B0EEEB-7D89-4710-8706-7F3141A6DC07}"/>
              </a:ext>
            </a:extLst>
          </p:cNvPr>
          <p:cNvSpPr/>
          <p:nvPr/>
        </p:nvSpPr>
        <p:spPr>
          <a:xfrm>
            <a:off x="8499827" y="5736278"/>
            <a:ext cx="3981920" cy="3179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2F0A0-BE32-4B8A-B343-29B86F0A01DA}"/>
              </a:ext>
            </a:extLst>
          </p:cNvPr>
          <p:cNvSpPr/>
          <p:nvPr/>
        </p:nvSpPr>
        <p:spPr>
          <a:xfrm>
            <a:off x="499005" y="5550206"/>
            <a:ext cx="3434845" cy="18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Autoencoder Recommender 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91AE94-1DAA-499F-A419-940607094D2A}"/>
              </a:ext>
            </a:extLst>
          </p:cNvPr>
          <p:cNvSpPr/>
          <p:nvPr/>
        </p:nvSpPr>
        <p:spPr>
          <a:xfrm>
            <a:off x="4515482" y="5604997"/>
            <a:ext cx="3434845" cy="18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GNN Recommender Systems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DDB743-B6A0-491A-AAE8-A165875FD684}"/>
              </a:ext>
            </a:extLst>
          </p:cNvPr>
          <p:cNvSpPr/>
          <p:nvPr/>
        </p:nvSpPr>
        <p:spPr>
          <a:xfrm>
            <a:off x="6985006" y="2232503"/>
            <a:ext cx="5447351" cy="3179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02A7F0-E929-4474-A2B5-E2678728FFAD}"/>
              </a:ext>
            </a:extLst>
          </p:cNvPr>
          <p:cNvSpPr/>
          <p:nvPr/>
        </p:nvSpPr>
        <p:spPr>
          <a:xfrm>
            <a:off x="7104888" y="2425733"/>
            <a:ext cx="5235906" cy="29860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8BBE3-10CC-4609-8641-95F6BBE6A68A}"/>
              </a:ext>
            </a:extLst>
          </p:cNvPr>
          <p:cNvSpPr/>
          <p:nvPr/>
        </p:nvSpPr>
        <p:spPr>
          <a:xfrm>
            <a:off x="8353053" y="2070402"/>
            <a:ext cx="271125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Experiments &amp;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E6CF07-0B8B-470B-B291-A060E5331710}"/>
              </a:ext>
            </a:extLst>
          </p:cNvPr>
          <p:cNvSpPr/>
          <p:nvPr/>
        </p:nvSpPr>
        <p:spPr>
          <a:xfrm>
            <a:off x="8630282" y="5791069"/>
            <a:ext cx="3785162" cy="308844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DAD46-008F-4E1B-9F18-3B12A6902A01}"/>
              </a:ext>
            </a:extLst>
          </p:cNvPr>
          <p:cNvSpPr/>
          <p:nvPr/>
        </p:nvSpPr>
        <p:spPr>
          <a:xfrm>
            <a:off x="8882461" y="5550206"/>
            <a:ext cx="3262032" cy="18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6086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</cp:lastModifiedBy>
  <cp:revision>10</cp:revision>
  <dcterms:created xsi:type="dcterms:W3CDTF">2021-04-13T21:40:43Z</dcterms:created>
  <dcterms:modified xsi:type="dcterms:W3CDTF">2021-04-13T22:58:42Z</dcterms:modified>
</cp:coreProperties>
</file>