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8" r:id="rId2"/>
  </p:sldIdLst>
  <p:sldSz cx="28079700" cy="7199313"/>
  <p:notesSz cx="6858000" cy="9144000"/>
  <p:defaultTextStyle>
    <a:defPPr>
      <a:defRPr lang="zh-CN"/>
    </a:defPPr>
    <a:lvl1pPr marL="0" algn="l" defTabSz="1042583" rtl="0" eaLnBrk="1" latinLnBrk="0" hangingPunct="1">
      <a:defRPr sz="2054" kern="1200">
        <a:solidFill>
          <a:schemeClr val="tx1"/>
        </a:solidFill>
        <a:latin typeface="+mn-lt"/>
        <a:ea typeface="+mn-ea"/>
        <a:cs typeface="+mn-cs"/>
      </a:defRPr>
    </a:lvl1pPr>
    <a:lvl2pPr marL="521292" algn="l" defTabSz="1042583" rtl="0" eaLnBrk="1" latinLnBrk="0" hangingPunct="1">
      <a:defRPr sz="2054" kern="1200">
        <a:solidFill>
          <a:schemeClr val="tx1"/>
        </a:solidFill>
        <a:latin typeface="+mn-lt"/>
        <a:ea typeface="+mn-ea"/>
        <a:cs typeface="+mn-cs"/>
      </a:defRPr>
    </a:lvl2pPr>
    <a:lvl3pPr marL="1042583" algn="l" defTabSz="1042583" rtl="0" eaLnBrk="1" latinLnBrk="0" hangingPunct="1">
      <a:defRPr sz="2054" kern="1200">
        <a:solidFill>
          <a:schemeClr val="tx1"/>
        </a:solidFill>
        <a:latin typeface="+mn-lt"/>
        <a:ea typeface="+mn-ea"/>
        <a:cs typeface="+mn-cs"/>
      </a:defRPr>
    </a:lvl3pPr>
    <a:lvl4pPr marL="1563877" algn="l" defTabSz="1042583" rtl="0" eaLnBrk="1" latinLnBrk="0" hangingPunct="1">
      <a:defRPr sz="2054" kern="1200">
        <a:solidFill>
          <a:schemeClr val="tx1"/>
        </a:solidFill>
        <a:latin typeface="+mn-lt"/>
        <a:ea typeface="+mn-ea"/>
        <a:cs typeface="+mn-cs"/>
      </a:defRPr>
    </a:lvl4pPr>
    <a:lvl5pPr marL="2085168" algn="l" defTabSz="1042583" rtl="0" eaLnBrk="1" latinLnBrk="0" hangingPunct="1">
      <a:defRPr sz="2054" kern="1200">
        <a:solidFill>
          <a:schemeClr val="tx1"/>
        </a:solidFill>
        <a:latin typeface="+mn-lt"/>
        <a:ea typeface="+mn-ea"/>
        <a:cs typeface="+mn-cs"/>
      </a:defRPr>
    </a:lvl5pPr>
    <a:lvl6pPr marL="2606459" algn="l" defTabSz="1042583" rtl="0" eaLnBrk="1" latinLnBrk="0" hangingPunct="1">
      <a:defRPr sz="2054" kern="1200">
        <a:solidFill>
          <a:schemeClr val="tx1"/>
        </a:solidFill>
        <a:latin typeface="+mn-lt"/>
        <a:ea typeface="+mn-ea"/>
        <a:cs typeface="+mn-cs"/>
      </a:defRPr>
    </a:lvl6pPr>
    <a:lvl7pPr marL="3127751" algn="l" defTabSz="1042583" rtl="0" eaLnBrk="1" latinLnBrk="0" hangingPunct="1">
      <a:defRPr sz="2054" kern="1200">
        <a:solidFill>
          <a:schemeClr val="tx1"/>
        </a:solidFill>
        <a:latin typeface="+mn-lt"/>
        <a:ea typeface="+mn-ea"/>
        <a:cs typeface="+mn-cs"/>
      </a:defRPr>
    </a:lvl7pPr>
    <a:lvl8pPr marL="3649045" algn="l" defTabSz="1042583" rtl="0" eaLnBrk="1" latinLnBrk="0" hangingPunct="1">
      <a:defRPr sz="2054" kern="1200">
        <a:solidFill>
          <a:schemeClr val="tx1"/>
        </a:solidFill>
        <a:latin typeface="+mn-lt"/>
        <a:ea typeface="+mn-ea"/>
        <a:cs typeface="+mn-cs"/>
      </a:defRPr>
    </a:lvl8pPr>
    <a:lvl9pPr marL="4170337" algn="l" defTabSz="1042583" rtl="0" eaLnBrk="1" latinLnBrk="0" hangingPunct="1">
      <a:defRPr sz="20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88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11" autoAdjust="0"/>
  </p:normalViewPr>
  <p:slideViewPr>
    <p:cSldViewPr>
      <p:cViewPr varScale="1">
        <p:scale>
          <a:sx n="42" d="100"/>
          <a:sy n="42" d="100"/>
        </p:scale>
        <p:origin x="67" y="806"/>
      </p:cViewPr>
      <p:guideLst>
        <p:guide orient="horz" pos="2268"/>
        <p:guide pos="88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5A3C3-8D45-4795-B361-AFC6FEBC245A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589213" y="1143000"/>
            <a:ext cx="120364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32CFC-5F5C-49C1-805B-C890F77A9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29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583" rtl="0" eaLnBrk="1" latinLnBrk="0" hangingPunct="1">
      <a:defRPr sz="1368" kern="1200">
        <a:solidFill>
          <a:schemeClr val="tx1"/>
        </a:solidFill>
        <a:latin typeface="+mn-lt"/>
        <a:ea typeface="+mn-ea"/>
        <a:cs typeface="+mn-cs"/>
      </a:defRPr>
    </a:lvl1pPr>
    <a:lvl2pPr marL="521292" algn="l" defTabSz="1042583" rtl="0" eaLnBrk="1" latinLnBrk="0" hangingPunct="1">
      <a:defRPr sz="1368" kern="1200">
        <a:solidFill>
          <a:schemeClr val="tx1"/>
        </a:solidFill>
        <a:latin typeface="+mn-lt"/>
        <a:ea typeface="+mn-ea"/>
        <a:cs typeface="+mn-cs"/>
      </a:defRPr>
    </a:lvl2pPr>
    <a:lvl3pPr marL="1042583" algn="l" defTabSz="1042583" rtl="0" eaLnBrk="1" latinLnBrk="0" hangingPunct="1">
      <a:defRPr sz="1368" kern="1200">
        <a:solidFill>
          <a:schemeClr val="tx1"/>
        </a:solidFill>
        <a:latin typeface="+mn-lt"/>
        <a:ea typeface="+mn-ea"/>
        <a:cs typeface="+mn-cs"/>
      </a:defRPr>
    </a:lvl3pPr>
    <a:lvl4pPr marL="1563877" algn="l" defTabSz="1042583" rtl="0" eaLnBrk="1" latinLnBrk="0" hangingPunct="1">
      <a:defRPr sz="1368" kern="1200">
        <a:solidFill>
          <a:schemeClr val="tx1"/>
        </a:solidFill>
        <a:latin typeface="+mn-lt"/>
        <a:ea typeface="+mn-ea"/>
        <a:cs typeface="+mn-cs"/>
      </a:defRPr>
    </a:lvl4pPr>
    <a:lvl5pPr marL="2085168" algn="l" defTabSz="1042583" rtl="0" eaLnBrk="1" latinLnBrk="0" hangingPunct="1">
      <a:defRPr sz="1368" kern="1200">
        <a:solidFill>
          <a:schemeClr val="tx1"/>
        </a:solidFill>
        <a:latin typeface="+mn-lt"/>
        <a:ea typeface="+mn-ea"/>
        <a:cs typeface="+mn-cs"/>
      </a:defRPr>
    </a:lvl5pPr>
    <a:lvl6pPr marL="2606459" algn="l" defTabSz="1042583" rtl="0" eaLnBrk="1" latinLnBrk="0" hangingPunct="1">
      <a:defRPr sz="1368" kern="1200">
        <a:solidFill>
          <a:schemeClr val="tx1"/>
        </a:solidFill>
        <a:latin typeface="+mn-lt"/>
        <a:ea typeface="+mn-ea"/>
        <a:cs typeface="+mn-cs"/>
      </a:defRPr>
    </a:lvl6pPr>
    <a:lvl7pPr marL="3127751" algn="l" defTabSz="1042583" rtl="0" eaLnBrk="1" latinLnBrk="0" hangingPunct="1">
      <a:defRPr sz="1368" kern="1200">
        <a:solidFill>
          <a:schemeClr val="tx1"/>
        </a:solidFill>
        <a:latin typeface="+mn-lt"/>
        <a:ea typeface="+mn-ea"/>
        <a:cs typeface="+mn-cs"/>
      </a:defRPr>
    </a:lvl7pPr>
    <a:lvl8pPr marL="3649045" algn="l" defTabSz="1042583" rtl="0" eaLnBrk="1" latinLnBrk="0" hangingPunct="1">
      <a:defRPr sz="1368" kern="1200">
        <a:solidFill>
          <a:schemeClr val="tx1"/>
        </a:solidFill>
        <a:latin typeface="+mn-lt"/>
        <a:ea typeface="+mn-ea"/>
        <a:cs typeface="+mn-cs"/>
      </a:defRPr>
    </a:lvl8pPr>
    <a:lvl9pPr marL="4170337" algn="l" defTabSz="1042583" rtl="0" eaLnBrk="1" latinLnBrk="0" hangingPunct="1">
      <a:defRPr sz="13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589213" y="1143000"/>
            <a:ext cx="12036426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32CFC-5F5C-49C1-805B-C890F77A9EE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27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05980" y="2236460"/>
            <a:ext cx="23867744" cy="154318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11962" y="4079618"/>
            <a:ext cx="19655790" cy="18398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0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0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0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0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0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0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60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357788" y="288315"/>
            <a:ext cx="6317936" cy="614274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03992" y="288315"/>
            <a:ext cx="18485802" cy="614274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18106" y="4626243"/>
            <a:ext cx="23867744" cy="1429863"/>
          </a:xfrm>
        </p:spPr>
        <p:txBody>
          <a:bodyPr anchor="t"/>
          <a:lstStyle>
            <a:lvl1pPr algn="l">
              <a:defRPr sz="2799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18106" y="3051384"/>
            <a:ext cx="23867744" cy="1574850"/>
          </a:xfrm>
        </p:spPr>
        <p:txBody>
          <a:bodyPr anchor="b"/>
          <a:lstStyle>
            <a:lvl1pPr marL="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1pPr>
            <a:lvl2pPr marL="320004" indent="0">
              <a:buNone/>
              <a:defRPr sz="1261">
                <a:solidFill>
                  <a:schemeClr val="tx1">
                    <a:tint val="75000"/>
                  </a:schemeClr>
                </a:solidFill>
              </a:defRPr>
            </a:lvl2pPr>
            <a:lvl3pPr marL="640012" indent="0">
              <a:buNone/>
              <a:defRPr sz="1119">
                <a:solidFill>
                  <a:schemeClr val="tx1">
                    <a:tint val="75000"/>
                  </a:schemeClr>
                </a:solidFill>
              </a:defRPr>
            </a:lvl3pPr>
            <a:lvl4pPr marL="960011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4pPr>
            <a:lvl5pPr marL="1280016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5pPr>
            <a:lvl6pPr marL="1600022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6pPr>
            <a:lvl7pPr marL="1920023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7pPr>
            <a:lvl8pPr marL="2240027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8pPr>
            <a:lvl9pPr marL="2560033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03987" y="1679840"/>
            <a:ext cx="12401868" cy="4751216"/>
          </a:xfrm>
        </p:spPr>
        <p:txBody>
          <a:bodyPr/>
          <a:lstStyle>
            <a:lvl1pPr>
              <a:defRPr sz="1959"/>
            </a:lvl1pPr>
            <a:lvl2pPr>
              <a:defRPr sz="1680"/>
            </a:lvl2pPr>
            <a:lvl3pPr>
              <a:defRPr sz="1401"/>
            </a:lvl3pPr>
            <a:lvl4pPr>
              <a:defRPr sz="1261"/>
            </a:lvl4pPr>
            <a:lvl5pPr>
              <a:defRPr sz="1261"/>
            </a:lvl5pPr>
            <a:lvl6pPr>
              <a:defRPr sz="1261"/>
            </a:lvl6pPr>
            <a:lvl7pPr>
              <a:defRPr sz="1261"/>
            </a:lvl7pPr>
            <a:lvl8pPr>
              <a:defRPr sz="1261"/>
            </a:lvl8pPr>
            <a:lvl9pPr>
              <a:defRPr sz="126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4273853" y="1679840"/>
            <a:ext cx="12401868" cy="4751216"/>
          </a:xfrm>
        </p:spPr>
        <p:txBody>
          <a:bodyPr/>
          <a:lstStyle>
            <a:lvl1pPr>
              <a:defRPr sz="1959"/>
            </a:lvl1pPr>
            <a:lvl2pPr>
              <a:defRPr sz="1680"/>
            </a:lvl2pPr>
            <a:lvl3pPr>
              <a:defRPr sz="1401"/>
            </a:lvl3pPr>
            <a:lvl4pPr>
              <a:defRPr sz="1261"/>
            </a:lvl4pPr>
            <a:lvl5pPr>
              <a:defRPr sz="1261"/>
            </a:lvl5pPr>
            <a:lvl6pPr>
              <a:defRPr sz="1261"/>
            </a:lvl6pPr>
            <a:lvl7pPr>
              <a:defRPr sz="1261"/>
            </a:lvl7pPr>
            <a:lvl8pPr>
              <a:defRPr sz="1261"/>
            </a:lvl8pPr>
            <a:lvl9pPr>
              <a:defRPr sz="126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03991" y="1611516"/>
            <a:ext cx="12406746" cy="67160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04" indent="0">
              <a:buNone/>
              <a:defRPr sz="1401" b="1"/>
            </a:lvl2pPr>
            <a:lvl3pPr marL="640012" indent="0">
              <a:buNone/>
              <a:defRPr sz="1261" b="1"/>
            </a:lvl3pPr>
            <a:lvl4pPr marL="960011" indent="0">
              <a:buNone/>
              <a:defRPr sz="1119" b="1"/>
            </a:lvl4pPr>
            <a:lvl5pPr marL="1280016" indent="0">
              <a:buNone/>
              <a:defRPr sz="1119" b="1"/>
            </a:lvl5pPr>
            <a:lvl6pPr marL="1600022" indent="0">
              <a:buNone/>
              <a:defRPr sz="1119" b="1"/>
            </a:lvl6pPr>
            <a:lvl7pPr marL="1920023" indent="0">
              <a:buNone/>
              <a:defRPr sz="1119" b="1"/>
            </a:lvl7pPr>
            <a:lvl8pPr marL="2240027" indent="0">
              <a:buNone/>
              <a:defRPr sz="1119" b="1"/>
            </a:lvl8pPr>
            <a:lvl9pPr marL="2560033" indent="0">
              <a:buNone/>
              <a:defRPr sz="111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403991" y="2283121"/>
            <a:ext cx="12406746" cy="4147935"/>
          </a:xfrm>
        </p:spPr>
        <p:txBody>
          <a:bodyPr/>
          <a:lstStyle>
            <a:lvl1pPr>
              <a:defRPr sz="1680"/>
            </a:lvl1pPr>
            <a:lvl2pPr>
              <a:defRPr sz="1401"/>
            </a:lvl2pPr>
            <a:lvl3pPr>
              <a:defRPr sz="1261"/>
            </a:lvl3pPr>
            <a:lvl4pPr>
              <a:defRPr sz="1119"/>
            </a:lvl4pPr>
            <a:lvl5pPr>
              <a:defRPr sz="1119"/>
            </a:lvl5pPr>
            <a:lvl6pPr>
              <a:defRPr sz="1119"/>
            </a:lvl6pPr>
            <a:lvl7pPr>
              <a:defRPr sz="1119"/>
            </a:lvl7pPr>
            <a:lvl8pPr>
              <a:defRPr sz="1119"/>
            </a:lvl8pPr>
            <a:lvl9pPr>
              <a:defRPr sz="111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4264110" y="1611516"/>
            <a:ext cx="12411618" cy="67160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04" indent="0">
              <a:buNone/>
              <a:defRPr sz="1401" b="1"/>
            </a:lvl2pPr>
            <a:lvl3pPr marL="640012" indent="0">
              <a:buNone/>
              <a:defRPr sz="1261" b="1"/>
            </a:lvl3pPr>
            <a:lvl4pPr marL="960011" indent="0">
              <a:buNone/>
              <a:defRPr sz="1119" b="1"/>
            </a:lvl4pPr>
            <a:lvl5pPr marL="1280016" indent="0">
              <a:buNone/>
              <a:defRPr sz="1119" b="1"/>
            </a:lvl5pPr>
            <a:lvl6pPr marL="1600022" indent="0">
              <a:buNone/>
              <a:defRPr sz="1119" b="1"/>
            </a:lvl6pPr>
            <a:lvl7pPr marL="1920023" indent="0">
              <a:buNone/>
              <a:defRPr sz="1119" b="1"/>
            </a:lvl7pPr>
            <a:lvl8pPr marL="2240027" indent="0">
              <a:buNone/>
              <a:defRPr sz="1119" b="1"/>
            </a:lvl8pPr>
            <a:lvl9pPr marL="2560033" indent="0">
              <a:buNone/>
              <a:defRPr sz="111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4264110" y="2283121"/>
            <a:ext cx="12411618" cy="4147935"/>
          </a:xfrm>
        </p:spPr>
        <p:txBody>
          <a:bodyPr/>
          <a:lstStyle>
            <a:lvl1pPr>
              <a:defRPr sz="1680"/>
            </a:lvl1pPr>
            <a:lvl2pPr>
              <a:defRPr sz="1401"/>
            </a:lvl2pPr>
            <a:lvl3pPr>
              <a:defRPr sz="1261"/>
            </a:lvl3pPr>
            <a:lvl4pPr>
              <a:defRPr sz="1119"/>
            </a:lvl4pPr>
            <a:lvl5pPr>
              <a:defRPr sz="1119"/>
            </a:lvl5pPr>
            <a:lvl6pPr>
              <a:defRPr sz="1119"/>
            </a:lvl6pPr>
            <a:lvl7pPr>
              <a:defRPr sz="1119"/>
            </a:lvl7pPr>
            <a:lvl8pPr>
              <a:defRPr sz="1119"/>
            </a:lvl8pPr>
            <a:lvl9pPr>
              <a:defRPr sz="111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993" y="286655"/>
            <a:ext cx="9238026" cy="1219884"/>
          </a:xfrm>
        </p:spPr>
        <p:txBody>
          <a:bodyPr anchor="b"/>
          <a:lstStyle>
            <a:lvl1pPr algn="l">
              <a:defRPr sz="1401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8387" y="286659"/>
            <a:ext cx="15697331" cy="6144414"/>
          </a:xfrm>
        </p:spPr>
        <p:txBody>
          <a:bodyPr/>
          <a:lstStyle>
            <a:lvl1pPr>
              <a:defRPr sz="2241"/>
            </a:lvl1pPr>
            <a:lvl2pPr>
              <a:defRPr sz="1959"/>
            </a:lvl2pPr>
            <a:lvl3pPr>
              <a:defRPr sz="1680"/>
            </a:lvl3pPr>
            <a:lvl4pPr>
              <a:defRPr sz="1401"/>
            </a:lvl4pPr>
            <a:lvl5pPr>
              <a:defRPr sz="1401"/>
            </a:lvl5pPr>
            <a:lvl6pPr>
              <a:defRPr sz="1401"/>
            </a:lvl6pPr>
            <a:lvl7pPr>
              <a:defRPr sz="1401"/>
            </a:lvl7pPr>
            <a:lvl8pPr>
              <a:defRPr sz="1401"/>
            </a:lvl8pPr>
            <a:lvl9pPr>
              <a:defRPr sz="140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03993" y="1506530"/>
            <a:ext cx="9238026" cy="4924530"/>
          </a:xfrm>
        </p:spPr>
        <p:txBody>
          <a:bodyPr/>
          <a:lstStyle>
            <a:lvl1pPr marL="0" indent="0">
              <a:buNone/>
              <a:defRPr sz="982"/>
            </a:lvl1pPr>
            <a:lvl2pPr marL="320004" indent="0">
              <a:buNone/>
              <a:defRPr sz="840"/>
            </a:lvl2pPr>
            <a:lvl3pPr marL="640012" indent="0">
              <a:buNone/>
              <a:defRPr sz="700"/>
            </a:lvl3pPr>
            <a:lvl4pPr marL="960011" indent="0">
              <a:buNone/>
              <a:defRPr sz="630"/>
            </a:lvl4pPr>
            <a:lvl5pPr marL="1280016" indent="0">
              <a:buNone/>
              <a:defRPr sz="630"/>
            </a:lvl5pPr>
            <a:lvl6pPr marL="1600022" indent="0">
              <a:buNone/>
              <a:defRPr sz="630"/>
            </a:lvl6pPr>
            <a:lvl7pPr marL="1920023" indent="0">
              <a:buNone/>
              <a:defRPr sz="630"/>
            </a:lvl7pPr>
            <a:lvl8pPr marL="2240027" indent="0">
              <a:buNone/>
              <a:defRPr sz="630"/>
            </a:lvl8pPr>
            <a:lvl9pPr marL="2560033" indent="0">
              <a:buNone/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3826" y="5039523"/>
            <a:ext cx="16847820" cy="594944"/>
          </a:xfrm>
        </p:spPr>
        <p:txBody>
          <a:bodyPr anchor="b"/>
          <a:lstStyle>
            <a:lvl1pPr algn="l">
              <a:defRPr sz="1401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503826" y="643283"/>
            <a:ext cx="16847820" cy="4319588"/>
          </a:xfrm>
        </p:spPr>
        <p:txBody>
          <a:bodyPr/>
          <a:lstStyle>
            <a:lvl1pPr marL="0" indent="0">
              <a:buNone/>
              <a:defRPr sz="2241"/>
            </a:lvl1pPr>
            <a:lvl2pPr marL="320004" indent="0">
              <a:buNone/>
              <a:defRPr sz="1959"/>
            </a:lvl2pPr>
            <a:lvl3pPr marL="640012" indent="0">
              <a:buNone/>
              <a:defRPr sz="1680"/>
            </a:lvl3pPr>
            <a:lvl4pPr marL="960011" indent="0">
              <a:buNone/>
              <a:defRPr sz="1401"/>
            </a:lvl4pPr>
            <a:lvl5pPr marL="1280016" indent="0">
              <a:buNone/>
              <a:defRPr sz="1401"/>
            </a:lvl5pPr>
            <a:lvl6pPr marL="1600022" indent="0">
              <a:buNone/>
              <a:defRPr sz="1401"/>
            </a:lvl6pPr>
            <a:lvl7pPr marL="1920023" indent="0">
              <a:buNone/>
              <a:defRPr sz="1401"/>
            </a:lvl7pPr>
            <a:lvl8pPr marL="2240027" indent="0">
              <a:buNone/>
              <a:defRPr sz="1401"/>
            </a:lvl8pPr>
            <a:lvl9pPr marL="2560033" indent="0">
              <a:buNone/>
              <a:defRPr sz="1401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03826" y="5634472"/>
            <a:ext cx="16847820" cy="844920"/>
          </a:xfrm>
        </p:spPr>
        <p:txBody>
          <a:bodyPr/>
          <a:lstStyle>
            <a:lvl1pPr marL="0" indent="0">
              <a:buNone/>
              <a:defRPr sz="982"/>
            </a:lvl1pPr>
            <a:lvl2pPr marL="320004" indent="0">
              <a:buNone/>
              <a:defRPr sz="840"/>
            </a:lvl2pPr>
            <a:lvl3pPr marL="640012" indent="0">
              <a:buNone/>
              <a:defRPr sz="700"/>
            </a:lvl3pPr>
            <a:lvl4pPr marL="960011" indent="0">
              <a:buNone/>
              <a:defRPr sz="630"/>
            </a:lvl4pPr>
            <a:lvl5pPr marL="1280016" indent="0">
              <a:buNone/>
              <a:defRPr sz="630"/>
            </a:lvl5pPr>
            <a:lvl6pPr marL="1600022" indent="0">
              <a:buNone/>
              <a:defRPr sz="630"/>
            </a:lvl6pPr>
            <a:lvl7pPr marL="1920023" indent="0">
              <a:buNone/>
              <a:defRPr sz="630"/>
            </a:lvl7pPr>
            <a:lvl8pPr marL="2240027" indent="0">
              <a:buNone/>
              <a:defRPr sz="630"/>
            </a:lvl8pPr>
            <a:lvl9pPr marL="2560033" indent="0">
              <a:buNone/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03993" y="288303"/>
            <a:ext cx="25271731" cy="1199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03993" y="1679840"/>
            <a:ext cx="25271731" cy="4751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03988" y="6672706"/>
            <a:ext cx="6551930" cy="383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593902" y="6672706"/>
            <a:ext cx="8891906" cy="383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123790" y="6672706"/>
            <a:ext cx="6551930" cy="383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0012" rtl="0" eaLnBrk="1" latinLnBrk="0" hangingPunct="1">
        <a:spcBef>
          <a:spcPct val="0"/>
        </a:spcBef>
        <a:buNone/>
        <a:defRPr sz="3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03" indent="-240003" algn="l" defTabSz="640012" rtl="0" eaLnBrk="1" latinLnBrk="0" hangingPunct="1">
        <a:spcBef>
          <a:spcPct val="20000"/>
        </a:spcBef>
        <a:buFont typeface="Arial" pitchFamily="34" charset="0"/>
        <a:buChar char="•"/>
        <a:defRPr sz="2241" kern="1200">
          <a:solidFill>
            <a:schemeClr val="tx1"/>
          </a:solidFill>
          <a:latin typeface="+mn-lt"/>
          <a:ea typeface="+mn-ea"/>
          <a:cs typeface="+mn-cs"/>
        </a:defRPr>
      </a:lvl1pPr>
      <a:lvl2pPr marL="520007" indent="-199999" algn="l" defTabSz="640012" rtl="0" eaLnBrk="1" latinLnBrk="0" hangingPunct="1">
        <a:spcBef>
          <a:spcPct val="20000"/>
        </a:spcBef>
        <a:buFont typeface="Arial" pitchFamily="34" charset="0"/>
        <a:buChar char="–"/>
        <a:defRPr sz="1959" kern="1200">
          <a:solidFill>
            <a:schemeClr val="tx1"/>
          </a:solidFill>
          <a:latin typeface="+mn-lt"/>
          <a:ea typeface="+mn-ea"/>
          <a:cs typeface="+mn-cs"/>
        </a:defRPr>
      </a:lvl2pPr>
      <a:lvl3pPr marL="800010" indent="-160004" algn="l" defTabSz="640012" rtl="0" eaLnBrk="1" latinLnBrk="0" hangingPunct="1">
        <a:spcBef>
          <a:spcPct val="20000"/>
        </a:spcBef>
        <a:buFont typeface="Arial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120015" indent="-160004" algn="l" defTabSz="640012" rtl="0" eaLnBrk="1" latinLnBrk="0" hangingPunct="1">
        <a:spcBef>
          <a:spcPct val="20000"/>
        </a:spcBef>
        <a:buFont typeface="Arial" pitchFamily="34" charset="0"/>
        <a:buChar char="–"/>
        <a:defRPr sz="1401" kern="1200">
          <a:solidFill>
            <a:schemeClr val="tx1"/>
          </a:solidFill>
          <a:latin typeface="+mn-lt"/>
          <a:ea typeface="+mn-ea"/>
          <a:cs typeface="+mn-cs"/>
        </a:defRPr>
      </a:lvl4pPr>
      <a:lvl5pPr marL="1440019" indent="-160004" algn="l" defTabSz="640012" rtl="0" eaLnBrk="1" latinLnBrk="0" hangingPunct="1">
        <a:spcBef>
          <a:spcPct val="20000"/>
        </a:spcBef>
        <a:buFont typeface="Arial" pitchFamily="34" charset="0"/>
        <a:buChar char="»"/>
        <a:defRPr sz="1401" kern="1200">
          <a:solidFill>
            <a:schemeClr val="tx1"/>
          </a:solidFill>
          <a:latin typeface="+mn-lt"/>
          <a:ea typeface="+mn-ea"/>
          <a:cs typeface="+mn-cs"/>
        </a:defRPr>
      </a:lvl5pPr>
      <a:lvl6pPr marL="1760025" indent="-160004" algn="l" defTabSz="640012" rtl="0" eaLnBrk="1" latinLnBrk="0" hangingPunct="1">
        <a:spcBef>
          <a:spcPct val="20000"/>
        </a:spcBef>
        <a:buFont typeface="Arial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6pPr>
      <a:lvl7pPr marL="2080024" indent="-160004" algn="l" defTabSz="640012" rtl="0" eaLnBrk="1" latinLnBrk="0" hangingPunct="1">
        <a:spcBef>
          <a:spcPct val="20000"/>
        </a:spcBef>
        <a:buFont typeface="Arial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7pPr>
      <a:lvl8pPr marL="2400030" indent="-160004" algn="l" defTabSz="640012" rtl="0" eaLnBrk="1" latinLnBrk="0" hangingPunct="1">
        <a:spcBef>
          <a:spcPct val="20000"/>
        </a:spcBef>
        <a:buFont typeface="Arial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8pPr>
      <a:lvl9pPr marL="2720034" indent="-160004" algn="l" defTabSz="640012" rtl="0" eaLnBrk="1" latinLnBrk="0" hangingPunct="1">
        <a:spcBef>
          <a:spcPct val="20000"/>
        </a:spcBef>
        <a:buFont typeface="Arial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40012" rtl="0" eaLnBrk="1" latinLnBrk="0" hangingPunct="1">
        <a:defRPr sz="1261" kern="1200">
          <a:solidFill>
            <a:schemeClr val="tx1"/>
          </a:solidFill>
          <a:latin typeface="+mn-lt"/>
          <a:ea typeface="+mn-ea"/>
          <a:cs typeface="+mn-cs"/>
        </a:defRPr>
      </a:lvl1pPr>
      <a:lvl2pPr marL="320004" algn="l" defTabSz="640012" rtl="0" eaLnBrk="1" latinLnBrk="0" hangingPunct="1">
        <a:defRPr sz="1261" kern="1200">
          <a:solidFill>
            <a:schemeClr val="tx1"/>
          </a:solidFill>
          <a:latin typeface="+mn-lt"/>
          <a:ea typeface="+mn-ea"/>
          <a:cs typeface="+mn-cs"/>
        </a:defRPr>
      </a:lvl2pPr>
      <a:lvl3pPr marL="640012" algn="l" defTabSz="640012" rtl="0" eaLnBrk="1" latinLnBrk="0" hangingPunct="1">
        <a:defRPr sz="1261" kern="1200">
          <a:solidFill>
            <a:schemeClr val="tx1"/>
          </a:solidFill>
          <a:latin typeface="+mn-lt"/>
          <a:ea typeface="+mn-ea"/>
          <a:cs typeface="+mn-cs"/>
        </a:defRPr>
      </a:lvl3pPr>
      <a:lvl4pPr marL="960011" algn="l" defTabSz="640012" rtl="0" eaLnBrk="1" latinLnBrk="0" hangingPunct="1">
        <a:defRPr sz="1261" kern="1200">
          <a:solidFill>
            <a:schemeClr val="tx1"/>
          </a:solidFill>
          <a:latin typeface="+mn-lt"/>
          <a:ea typeface="+mn-ea"/>
          <a:cs typeface="+mn-cs"/>
        </a:defRPr>
      </a:lvl4pPr>
      <a:lvl5pPr marL="1280016" algn="l" defTabSz="640012" rtl="0" eaLnBrk="1" latinLnBrk="0" hangingPunct="1">
        <a:defRPr sz="1261" kern="1200">
          <a:solidFill>
            <a:schemeClr val="tx1"/>
          </a:solidFill>
          <a:latin typeface="+mn-lt"/>
          <a:ea typeface="+mn-ea"/>
          <a:cs typeface="+mn-cs"/>
        </a:defRPr>
      </a:lvl5pPr>
      <a:lvl6pPr marL="1600022" algn="l" defTabSz="640012" rtl="0" eaLnBrk="1" latinLnBrk="0" hangingPunct="1">
        <a:defRPr sz="1261" kern="1200">
          <a:solidFill>
            <a:schemeClr val="tx1"/>
          </a:solidFill>
          <a:latin typeface="+mn-lt"/>
          <a:ea typeface="+mn-ea"/>
          <a:cs typeface="+mn-cs"/>
        </a:defRPr>
      </a:lvl6pPr>
      <a:lvl7pPr marL="1920023" algn="l" defTabSz="640012" rtl="0" eaLnBrk="1" latinLnBrk="0" hangingPunct="1">
        <a:defRPr sz="1261" kern="1200">
          <a:solidFill>
            <a:schemeClr val="tx1"/>
          </a:solidFill>
          <a:latin typeface="+mn-lt"/>
          <a:ea typeface="+mn-ea"/>
          <a:cs typeface="+mn-cs"/>
        </a:defRPr>
      </a:lvl7pPr>
      <a:lvl8pPr marL="2240027" algn="l" defTabSz="640012" rtl="0" eaLnBrk="1" latinLnBrk="0" hangingPunct="1">
        <a:defRPr sz="1261" kern="1200">
          <a:solidFill>
            <a:schemeClr val="tx1"/>
          </a:solidFill>
          <a:latin typeface="+mn-lt"/>
          <a:ea typeface="+mn-ea"/>
          <a:cs typeface="+mn-cs"/>
        </a:defRPr>
      </a:lvl8pPr>
      <a:lvl9pPr marL="2560033" algn="l" defTabSz="640012" rtl="0" eaLnBrk="1" latinLnBrk="0" hangingPunct="1">
        <a:defRPr sz="12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3475E7E-8C22-40B4-A36B-2C87AA216FA7}"/>
              </a:ext>
            </a:extLst>
          </p:cNvPr>
          <p:cNvSpPr txBox="1"/>
          <p:nvPr/>
        </p:nvSpPr>
        <p:spPr>
          <a:xfrm>
            <a:off x="6427775" y="1264188"/>
            <a:ext cx="4874635" cy="1420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Q1!C3→Weekly:Responses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Q1!D3→Weekly:%Responses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Q1!C4 →Monthly:Responses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9F28D5-773C-4B67-98E6-72A36E7A8B89}"/>
              </a:ext>
            </a:extLst>
          </p:cNvPr>
          <p:cNvSpPr txBox="1"/>
          <p:nvPr/>
        </p:nvSpPr>
        <p:spPr>
          <a:xfrm>
            <a:off x="7929729" y="2540533"/>
            <a:ext cx="615553" cy="5411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en-US" sz="240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97C9CA-FEB4-4315-995F-0610B4701B77}"/>
              </a:ext>
            </a:extLst>
          </p:cNvPr>
          <p:cNvSpPr txBox="1"/>
          <p:nvPr/>
        </p:nvSpPr>
        <p:spPr>
          <a:xfrm>
            <a:off x="6477098" y="4083066"/>
            <a:ext cx="4874635" cy="1420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Q2!B3→Weekly:Responses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Q2!C3→Weekly:%Responses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Q2!B4 →Monthly:Responses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71638B-B300-434A-A061-85013DAB6248}"/>
              </a:ext>
            </a:extLst>
          </p:cNvPr>
          <p:cNvSpPr txBox="1"/>
          <p:nvPr/>
        </p:nvSpPr>
        <p:spPr>
          <a:xfrm>
            <a:off x="7929729" y="5492858"/>
            <a:ext cx="615553" cy="5411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905D45-721A-42BE-BE5C-08F934A4ECD1}"/>
              </a:ext>
            </a:extLst>
          </p:cNvPr>
          <p:cNvSpPr txBox="1"/>
          <p:nvPr/>
        </p:nvSpPr>
        <p:spPr>
          <a:xfrm>
            <a:off x="2871605" y="2911452"/>
            <a:ext cx="1182471" cy="536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Q1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37D6CC-BF8A-43E6-B333-B01B2E98E117}"/>
              </a:ext>
            </a:extLst>
          </p:cNvPr>
          <p:cNvSpPr txBox="1"/>
          <p:nvPr/>
        </p:nvSpPr>
        <p:spPr>
          <a:xfrm>
            <a:off x="2871606" y="6551493"/>
            <a:ext cx="1203845" cy="536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Q2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FAEA5C2-9023-41C1-92EA-0074B921A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520605"/>
              </p:ext>
            </p:extLst>
          </p:nvPr>
        </p:nvGraphicFramePr>
        <p:xfrm>
          <a:off x="11536329" y="2136739"/>
          <a:ext cx="6105824" cy="2149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6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9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518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Weekly:Responses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Q1!C3, Q2!B3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358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Weekly:%Responses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Q1!D3,</a:t>
                      </a:r>
                      <a:r>
                        <a:rPr lang="en-US" sz="28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Q2!C3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5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Monthly:Responses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Q1!C4,</a:t>
                      </a:r>
                      <a:r>
                        <a:rPr lang="en-US" sz="28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Q2!B4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4ECE7C2F-935D-49BF-80BB-1DB15EF29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0471" y="-744"/>
            <a:ext cx="5990400" cy="288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A140168-97A8-4CC3-879B-FA751938D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0471" y="3671493"/>
            <a:ext cx="5976638" cy="288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A2A7306-900C-4F2B-9C8C-C5CBF7DE6F51}"/>
              </a:ext>
            </a:extLst>
          </p:cNvPr>
          <p:cNvSpPr txBox="1"/>
          <p:nvPr/>
        </p:nvSpPr>
        <p:spPr>
          <a:xfrm>
            <a:off x="21162638" y="2911452"/>
            <a:ext cx="1182471" cy="536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Q1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347DB2-98A5-42C6-BA7E-F20AAB700B13}"/>
              </a:ext>
            </a:extLst>
          </p:cNvPr>
          <p:cNvSpPr txBox="1"/>
          <p:nvPr/>
        </p:nvSpPr>
        <p:spPr>
          <a:xfrm>
            <a:off x="21162640" y="6551493"/>
            <a:ext cx="1203845" cy="536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Q2</a:t>
            </a:r>
          </a:p>
        </p:txBody>
      </p:sp>
      <p:sp>
        <p:nvSpPr>
          <p:cNvPr id="13" name="圆角矩形 24">
            <a:extLst>
              <a:ext uri="{FF2B5EF4-FFF2-40B4-BE49-F238E27FC236}">
                <a16:creationId xmlns:a16="http://schemas.microsoft.com/office/drawing/2014/main" id="{BA3B6FFA-4DEC-4823-A36F-3651A2E7C4B1}"/>
              </a:ext>
            </a:extLst>
          </p:cNvPr>
          <p:cNvSpPr/>
          <p:nvPr/>
        </p:nvSpPr>
        <p:spPr>
          <a:xfrm>
            <a:off x="20832982" y="1073075"/>
            <a:ext cx="3590863" cy="183279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56"/>
          </a:p>
        </p:txBody>
      </p:sp>
      <p:sp>
        <p:nvSpPr>
          <p:cNvPr id="14" name="圆角矩形 25">
            <a:extLst>
              <a:ext uri="{FF2B5EF4-FFF2-40B4-BE49-F238E27FC236}">
                <a16:creationId xmlns:a16="http://schemas.microsoft.com/office/drawing/2014/main" id="{CEC7758D-6332-4AB1-B99B-D613C1C06E69}"/>
              </a:ext>
            </a:extLst>
          </p:cNvPr>
          <p:cNvSpPr/>
          <p:nvPr/>
        </p:nvSpPr>
        <p:spPr>
          <a:xfrm>
            <a:off x="20842426" y="4759691"/>
            <a:ext cx="3590645" cy="178068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56"/>
          </a:p>
        </p:txBody>
      </p:sp>
      <p:sp>
        <p:nvSpPr>
          <p:cNvPr id="15" name="任意多边形 31">
            <a:extLst>
              <a:ext uri="{FF2B5EF4-FFF2-40B4-BE49-F238E27FC236}">
                <a16:creationId xmlns:a16="http://schemas.microsoft.com/office/drawing/2014/main" id="{E28401E0-5405-487E-A863-9C5AF512DC20}"/>
              </a:ext>
            </a:extLst>
          </p:cNvPr>
          <p:cNvSpPr/>
          <p:nvPr/>
        </p:nvSpPr>
        <p:spPr>
          <a:xfrm rot="21160663">
            <a:off x="23805733" y="1111509"/>
            <a:ext cx="2087307" cy="3868672"/>
          </a:xfrm>
          <a:custGeom>
            <a:avLst/>
            <a:gdLst>
              <a:gd name="connsiteX0" fmla="*/ 216569 w 1036853"/>
              <a:gd name="connsiteY0" fmla="*/ 0 h 2069431"/>
              <a:gd name="connsiteX1" fmla="*/ 1034716 w 1036853"/>
              <a:gd name="connsiteY1" fmla="*/ 1155031 h 2069431"/>
              <a:gd name="connsiteX2" fmla="*/ 0 w 1036853"/>
              <a:gd name="connsiteY2" fmla="*/ 2069431 h 2069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853" h="2069431">
                <a:moveTo>
                  <a:pt x="216569" y="0"/>
                </a:moveTo>
                <a:cubicBezTo>
                  <a:pt x="643690" y="405063"/>
                  <a:pt x="1070811" y="810126"/>
                  <a:pt x="1034716" y="1155031"/>
                </a:cubicBezTo>
                <a:cubicBezTo>
                  <a:pt x="998621" y="1499936"/>
                  <a:pt x="56147" y="1904999"/>
                  <a:pt x="0" y="2069431"/>
                </a:cubicBezTo>
              </a:path>
            </a:pathLst>
          </a:custGeom>
          <a:noFill/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56"/>
          </a:p>
        </p:txBody>
      </p:sp>
      <p:sp>
        <p:nvSpPr>
          <p:cNvPr id="16" name="任意多边形 32">
            <a:extLst>
              <a:ext uri="{FF2B5EF4-FFF2-40B4-BE49-F238E27FC236}">
                <a16:creationId xmlns:a16="http://schemas.microsoft.com/office/drawing/2014/main" id="{EE025F09-A312-462B-B4DC-71A08F4FFE1B}"/>
              </a:ext>
            </a:extLst>
          </p:cNvPr>
          <p:cNvSpPr/>
          <p:nvPr/>
        </p:nvSpPr>
        <p:spPr>
          <a:xfrm rot="21160663">
            <a:off x="23855356" y="2229461"/>
            <a:ext cx="2040970" cy="3676722"/>
          </a:xfrm>
          <a:custGeom>
            <a:avLst/>
            <a:gdLst>
              <a:gd name="connsiteX0" fmla="*/ 216569 w 1036853"/>
              <a:gd name="connsiteY0" fmla="*/ 0 h 2069431"/>
              <a:gd name="connsiteX1" fmla="*/ 1034716 w 1036853"/>
              <a:gd name="connsiteY1" fmla="*/ 1155031 h 2069431"/>
              <a:gd name="connsiteX2" fmla="*/ 0 w 1036853"/>
              <a:gd name="connsiteY2" fmla="*/ 2069431 h 2069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853" h="2069431">
                <a:moveTo>
                  <a:pt x="216569" y="0"/>
                </a:moveTo>
                <a:cubicBezTo>
                  <a:pt x="643690" y="405063"/>
                  <a:pt x="1070811" y="810126"/>
                  <a:pt x="1034716" y="1155031"/>
                </a:cubicBezTo>
                <a:cubicBezTo>
                  <a:pt x="998621" y="1499936"/>
                  <a:pt x="56147" y="1904999"/>
                  <a:pt x="0" y="2069431"/>
                </a:cubicBezTo>
              </a:path>
            </a:pathLst>
          </a:custGeom>
          <a:noFill/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56"/>
          </a:p>
        </p:txBody>
      </p:sp>
      <p:sp>
        <p:nvSpPr>
          <p:cNvPr id="17" name="右箭头 33">
            <a:extLst>
              <a:ext uri="{FF2B5EF4-FFF2-40B4-BE49-F238E27FC236}">
                <a16:creationId xmlns:a16="http://schemas.microsoft.com/office/drawing/2014/main" id="{ACEEA162-3768-4D90-827A-336173605FCF}"/>
              </a:ext>
            </a:extLst>
          </p:cNvPr>
          <p:cNvSpPr/>
          <p:nvPr/>
        </p:nvSpPr>
        <p:spPr>
          <a:xfrm>
            <a:off x="6183099" y="2358661"/>
            <a:ext cx="175996" cy="148262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56"/>
          </a:p>
        </p:txBody>
      </p:sp>
      <p:sp>
        <p:nvSpPr>
          <p:cNvPr id="18" name="右箭头 37">
            <a:extLst>
              <a:ext uri="{FF2B5EF4-FFF2-40B4-BE49-F238E27FC236}">
                <a16:creationId xmlns:a16="http://schemas.microsoft.com/office/drawing/2014/main" id="{9FFD4FEB-820E-4BA1-8C5D-BE7A584DA202}"/>
              </a:ext>
            </a:extLst>
          </p:cNvPr>
          <p:cNvSpPr/>
          <p:nvPr/>
        </p:nvSpPr>
        <p:spPr>
          <a:xfrm>
            <a:off x="11008506" y="2358661"/>
            <a:ext cx="175996" cy="148262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56"/>
          </a:p>
        </p:txBody>
      </p:sp>
      <p:sp>
        <p:nvSpPr>
          <p:cNvPr id="19" name="右箭头 38">
            <a:extLst>
              <a:ext uri="{FF2B5EF4-FFF2-40B4-BE49-F238E27FC236}">
                <a16:creationId xmlns:a16="http://schemas.microsoft.com/office/drawing/2014/main" id="{78E8ECEA-5F4F-4C6F-A3A7-006F17B31CC6}"/>
              </a:ext>
            </a:extLst>
          </p:cNvPr>
          <p:cNvSpPr/>
          <p:nvPr/>
        </p:nvSpPr>
        <p:spPr>
          <a:xfrm>
            <a:off x="17961301" y="2358661"/>
            <a:ext cx="175996" cy="148262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56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3E86696-6659-44D5-A263-C74961657622}"/>
              </a:ext>
            </a:extLst>
          </p:cNvPr>
          <p:cNvSpPr txBox="1"/>
          <p:nvPr/>
        </p:nvSpPr>
        <p:spPr>
          <a:xfrm>
            <a:off x="26385056" y="3015236"/>
            <a:ext cx="1552338" cy="97859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</a:p>
        </p:txBody>
      </p:sp>
      <p:sp>
        <p:nvSpPr>
          <p:cNvPr id="21" name="右箭头 40">
            <a:extLst>
              <a:ext uri="{FF2B5EF4-FFF2-40B4-BE49-F238E27FC236}">
                <a16:creationId xmlns:a16="http://schemas.microsoft.com/office/drawing/2014/main" id="{39E7837B-EBE8-4A67-9D1D-6C50F08AEFFE}"/>
              </a:ext>
            </a:extLst>
          </p:cNvPr>
          <p:cNvSpPr/>
          <p:nvPr/>
        </p:nvSpPr>
        <p:spPr>
          <a:xfrm>
            <a:off x="26098609" y="2689347"/>
            <a:ext cx="175996" cy="148262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56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63727FC7-8719-4E01-82A5-82A4D7D8B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453" y="135235"/>
            <a:ext cx="5924934" cy="2880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9653A8A-03C0-4207-BA28-18FAAED35B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42" y="3603511"/>
            <a:ext cx="596299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12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5895</TotalTime>
  <Words>96</Words>
  <Application>Microsoft Office PowerPoint</Application>
  <PresentationFormat>自定义</PresentationFormat>
  <Paragraphs>23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wsdou</dc:creator>
  <cp:lastModifiedBy>Wensheng Dou</cp:lastModifiedBy>
  <cp:revision>596</cp:revision>
  <dcterms:created xsi:type="dcterms:W3CDTF">2013-04-23T13:42:34Z</dcterms:created>
  <dcterms:modified xsi:type="dcterms:W3CDTF">2019-02-28T06:16:13Z</dcterms:modified>
</cp:coreProperties>
</file>