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  <Override PartName="/ppt/diagrams/data4.xml" ContentType="application/vnd.openxmlformats-officedocument.drawingml.diagramData+xml"/>
  <Override PartName="/ppt/diagrams/data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87" r:id="rId4"/>
    <p:sldId id="289" r:id="rId5"/>
    <p:sldId id="274" r:id="rId6"/>
    <p:sldId id="273" r:id="rId7"/>
    <p:sldId id="290" r:id="rId8"/>
    <p:sldId id="282" r:id="rId9"/>
    <p:sldId id="285" r:id="rId10"/>
    <p:sldId id="300" r:id="rId11"/>
    <p:sldId id="286" r:id="rId12"/>
    <p:sldId id="276" r:id="rId13"/>
    <p:sldId id="298" r:id="rId14"/>
    <p:sldId id="278" r:id="rId15"/>
    <p:sldId id="293" r:id="rId16"/>
    <p:sldId id="296" r:id="rId17"/>
    <p:sldId id="297" r:id="rId18"/>
    <p:sldId id="279" r:id="rId19"/>
    <p:sldId id="269" r:id="rId20"/>
    <p:sldId id="268" r:id="rId21"/>
    <p:sldId id="263" r:id="rId22"/>
    <p:sldId id="270" r:id="rId23"/>
    <p:sldId id="284" r:id="rId24"/>
    <p:sldId id="291" r:id="rId25"/>
    <p:sldId id="29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1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6"/>
    <p:restoredTop sz="77954"/>
  </p:normalViewPr>
  <p:slideViewPr>
    <p:cSldViewPr snapToGrid="0">
      <p:cViewPr varScale="1">
        <p:scale>
          <a:sx n="88" d="100"/>
          <a:sy n="88" d="100"/>
        </p:scale>
        <p:origin x="1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0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0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7024B4-F529-E448-90EF-06D37A87BFC6}" type="doc">
      <dgm:prSet loTypeId="urn:microsoft.com/office/officeart/2005/8/layout/process1" loCatId="" qsTypeId="urn:microsoft.com/office/officeart/2005/8/quickstyle/simple1" qsCatId="simple" csTypeId="urn:microsoft.com/office/officeart/2005/8/colors/accent2_2" csCatId="accent2" phldr="1"/>
      <dgm:spPr/>
    </dgm:pt>
    <dgm:pt modelId="{B371BDDF-7F94-7B43-A890-28CD7ABE64CD}">
      <dgm:prSet phldrT="[Text]" custT="1"/>
      <dgm:spPr/>
      <dgm:t>
        <a:bodyPr/>
        <a:lstStyle/>
        <a:p>
          <a:r>
            <a:rPr lang="en-US" sz="2000" dirty="0"/>
            <a:t>Set ROME</a:t>
          </a:r>
        </a:p>
      </dgm:t>
    </dgm:pt>
    <dgm:pt modelId="{A718F7B9-EA40-224E-BE50-91EC51C62E3A}" type="parTrans" cxnId="{68B169B9-EC07-DE4B-88C0-FF2C7E0F31AE}">
      <dgm:prSet/>
      <dgm:spPr/>
      <dgm:t>
        <a:bodyPr/>
        <a:lstStyle/>
        <a:p>
          <a:endParaRPr lang="en-US"/>
        </a:p>
      </dgm:t>
    </dgm:pt>
    <dgm:pt modelId="{00679893-D2E1-CF4C-981C-A5B1797B3D2C}" type="sibTrans" cxnId="{68B169B9-EC07-DE4B-88C0-FF2C7E0F31AE}">
      <dgm:prSet/>
      <dgm:spPr/>
      <dgm:t>
        <a:bodyPr/>
        <a:lstStyle/>
        <a:p>
          <a:endParaRPr lang="en-US"/>
        </a:p>
      </dgm:t>
    </dgm:pt>
    <dgm:pt modelId="{AD04770B-DE91-5B4F-B5E9-ABB316A4D720}">
      <dgm:prSet phldrT="[Text]" custT="1"/>
      <dgm:spPr/>
      <dgm:t>
        <a:bodyPr/>
        <a:lstStyle/>
        <a:p>
          <a:r>
            <a:rPr lang="en-US" sz="2000" dirty="0"/>
            <a:t>Fit a Bayesian MG-CFA model</a:t>
          </a:r>
        </a:p>
      </dgm:t>
    </dgm:pt>
    <dgm:pt modelId="{DFBD5FD7-F91F-9440-B0EE-AC1CEE967F29}" type="parTrans" cxnId="{87CEAC7C-7614-A04E-8FB0-119CDD572874}">
      <dgm:prSet/>
      <dgm:spPr/>
      <dgm:t>
        <a:bodyPr/>
        <a:lstStyle/>
        <a:p>
          <a:endParaRPr lang="en-US"/>
        </a:p>
      </dgm:t>
    </dgm:pt>
    <dgm:pt modelId="{6B0CC8D9-5CF9-A84C-A534-F60B97309411}" type="sibTrans" cxnId="{87CEAC7C-7614-A04E-8FB0-119CDD572874}">
      <dgm:prSet/>
      <dgm:spPr/>
      <dgm:t>
        <a:bodyPr/>
        <a:lstStyle/>
        <a:p>
          <a:endParaRPr lang="en-US"/>
        </a:p>
      </dgm:t>
    </dgm:pt>
    <dgm:pt modelId="{33507BE3-C885-0F4C-9B21-76E7C8F5ED2F}">
      <dgm:prSet phldrT="[Text]" custT="1"/>
      <dgm:spPr/>
      <dgm:t>
        <a:bodyPr/>
        <a:lstStyle/>
        <a:p>
          <a:r>
            <a:rPr lang="en-US" sz="2000" dirty="0"/>
            <a:t>Compare the 95% HPDI with ROME</a:t>
          </a:r>
        </a:p>
      </dgm:t>
    </dgm:pt>
    <dgm:pt modelId="{0E736B88-CDE2-CD46-BD00-ACE804F1F4B5}" type="parTrans" cxnId="{37D0BF98-E9DC-284D-A714-B8B662017924}">
      <dgm:prSet/>
      <dgm:spPr/>
      <dgm:t>
        <a:bodyPr/>
        <a:lstStyle/>
        <a:p>
          <a:endParaRPr lang="en-US"/>
        </a:p>
      </dgm:t>
    </dgm:pt>
    <dgm:pt modelId="{6807A356-6B81-0C4F-9E70-1F228C68AA4E}" type="sibTrans" cxnId="{37D0BF98-E9DC-284D-A714-B8B662017924}">
      <dgm:prSet/>
      <dgm:spPr/>
      <dgm:t>
        <a:bodyPr/>
        <a:lstStyle/>
        <a:p>
          <a:endParaRPr lang="en-US"/>
        </a:p>
      </dgm:t>
    </dgm:pt>
    <dgm:pt modelId="{23FC4EEB-7A39-5848-9538-EFE1A86C0327}">
      <dgm:prSet phldrT="[Text]" custT="1"/>
      <dgm:spPr/>
      <dgm:t>
        <a:bodyPr/>
        <a:lstStyle/>
        <a:p>
          <a:r>
            <a:rPr lang="en-US" sz="2000" dirty="0"/>
            <a:t>Obtain posterior distributions of parameter estimates</a:t>
          </a:r>
        </a:p>
      </dgm:t>
    </dgm:pt>
    <dgm:pt modelId="{CBC0947D-124F-B047-82C9-952025E70BF3}" type="parTrans" cxnId="{88305AC4-B1BA-474A-BA74-C6CDD1580620}">
      <dgm:prSet/>
      <dgm:spPr/>
      <dgm:t>
        <a:bodyPr/>
        <a:lstStyle/>
        <a:p>
          <a:endParaRPr lang="en-US"/>
        </a:p>
      </dgm:t>
    </dgm:pt>
    <dgm:pt modelId="{E756DA88-3309-984D-BE47-FBE57FA77942}" type="sibTrans" cxnId="{88305AC4-B1BA-474A-BA74-C6CDD1580620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302D106-5E9B-994F-BDC0-541575251621}">
          <dgm:prSet phldrT="[Text]" custT="1"/>
          <dgm:spPr/>
          <dgm:t>
            <a:bodyPr/>
            <a:lstStyle/>
            <a:p>
              <a:r>
                <a:rPr lang="en-US" sz="2000" dirty="0"/>
                <a:t>Compute the 95% HPDI for the expected group difference in total scale scores, given </a:t>
              </a:r>
              <a14:m>
                <m:oMath xmlns:m="http://schemas.openxmlformats.org/officeDocument/2006/math">
                  <m:r>
                    <a:rPr lang="en-US" sz="2000" b="0" i="1" smtClean="0">
                      <a:latin typeface="Cambria Math" panose="02040503050406030204" pitchFamily="18" charset="0"/>
                    </a:rPr>
                    <m:t>𝜂</m:t>
                  </m:r>
                </m:oMath>
              </a14:m>
              <a:endParaRPr lang="en-US" sz="2000" dirty="0"/>
            </a:p>
          </dgm:t>
        </dgm:pt>
      </mc:Choice>
      <mc:Fallback xmlns="">
        <dgm:pt modelId="{5302D106-5E9B-994F-BDC0-541575251621}">
          <dgm:prSet phldrT="[Text]" custT="1"/>
          <dgm:spPr/>
          <dgm:t>
            <a:bodyPr/>
            <a:lstStyle/>
            <a:p>
              <a:r>
                <a:rPr lang="en-US" sz="2000" dirty="0"/>
                <a:t>Compute the 95% HPDI for the expected group difference in total scale scores, given </a:t>
              </a:r>
              <a:r>
                <a:rPr lang="en-US" sz="2000" b="0" i="0">
                  <a:latin typeface="Cambria Math" panose="02040503050406030204" pitchFamily="18" charset="0"/>
                </a:rPr>
                <a:t>𝜂</a:t>
              </a:r>
              <a:endParaRPr lang="en-US" sz="2000" dirty="0"/>
            </a:p>
          </dgm:t>
        </dgm:pt>
      </mc:Fallback>
    </mc:AlternateContent>
    <dgm:pt modelId="{BC255223-F480-5842-9EA3-F520C430E17A}" type="parTrans" cxnId="{5513D516-759B-B541-B09E-9075CA91C181}">
      <dgm:prSet/>
      <dgm:spPr/>
      <dgm:t>
        <a:bodyPr/>
        <a:lstStyle/>
        <a:p>
          <a:endParaRPr lang="en-US"/>
        </a:p>
      </dgm:t>
    </dgm:pt>
    <dgm:pt modelId="{780154D0-20C7-9645-8884-4898EA79209E}" type="sibTrans" cxnId="{5513D516-759B-B541-B09E-9075CA91C181}">
      <dgm:prSet/>
      <dgm:spPr/>
      <dgm:t>
        <a:bodyPr/>
        <a:lstStyle/>
        <a:p>
          <a:endParaRPr lang="en-US"/>
        </a:p>
      </dgm:t>
    </dgm:pt>
    <dgm:pt modelId="{8290C622-1A8F-CE44-B83E-49C6491C5AC6}" type="pres">
      <dgm:prSet presAssocID="{507024B4-F529-E448-90EF-06D37A87BFC6}" presName="Name0" presStyleCnt="0">
        <dgm:presLayoutVars>
          <dgm:dir/>
          <dgm:resizeHandles val="exact"/>
        </dgm:presLayoutVars>
      </dgm:prSet>
      <dgm:spPr/>
    </dgm:pt>
    <dgm:pt modelId="{0D1D9E6A-FC60-434B-9396-DBCCF342208D}" type="pres">
      <dgm:prSet presAssocID="{B371BDDF-7F94-7B43-A890-28CD7ABE64CD}" presName="node" presStyleLbl="node1" presStyleIdx="0" presStyleCnt="5" custScaleX="111518">
        <dgm:presLayoutVars>
          <dgm:bulletEnabled val="1"/>
        </dgm:presLayoutVars>
      </dgm:prSet>
      <dgm:spPr/>
    </dgm:pt>
    <dgm:pt modelId="{21D59B3E-5ACA-754C-A18F-7812AD0AD673}" type="pres">
      <dgm:prSet presAssocID="{00679893-D2E1-CF4C-981C-A5B1797B3D2C}" presName="sibTrans" presStyleLbl="sibTrans2D1" presStyleIdx="0" presStyleCnt="4"/>
      <dgm:spPr/>
    </dgm:pt>
    <dgm:pt modelId="{4AB7E799-8E19-394D-92C0-49C3A2893125}" type="pres">
      <dgm:prSet presAssocID="{00679893-D2E1-CF4C-981C-A5B1797B3D2C}" presName="connectorText" presStyleLbl="sibTrans2D1" presStyleIdx="0" presStyleCnt="4"/>
      <dgm:spPr/>
    </dgm:pt>
    <dgm:pt modelId="{F914CB70-5DE4-984A-BC76-3437981B1319}" type="pres">
      <dgm:prSet presAssocID="{AD04770B-DE91-5B4F-B5E9-ABB316A4D720}" presName="node" presStyleLbl="node1" presStyleIdx="1" presStyleCnt="5" custScaleX="136080">
        <dgm:presLayoutVars>
          <dgm:bulletEnabled val="1"/>
        </dgm:presLayoutVars>
      </dgm:prSet>
      <dgm:spPr/>
    </dgm:pt>
    <dgm:pt modelId="{037F3E60-34DA-7D48-A5E2-63ABE9627C81}" type="pres">
      <dgm:prSet presAssocID="{6B0CC8D9-5CF9-A84C-A534-F60B97309411}" presName="sibTrans" presStyleLbl="sibTrans2D1" presStyleIdx="1" presStyleCnt="4"/>
      <dgm:spPr/>
    </dgm:pt>
    <dgm:pt modelId="{172357F6-90C0-EE40-8A9D-0F5A797F0328}" type="pres">
      <dgm:prSet presAssocID="{6B0CC8D9-5CF9-A84C-A534-F60B97309411}" presName="connectorText" presStyleLbl="sibTrans2D1" presStyleIdx="1" presStyleCnt="4"/>
      <dgm:spPr/>
    </dgm:pt>
    <dgm:pt modelId="{192D077F-3542-8E48-9CF7-B04DC8889AC0}" type="pres">
      <dgm:prSet presAssocID="{23FC4EEB-7A39-5848-9538-EFE1A86C0327}" presName="node" presStyleLbl="node1" presStyleIdx="2" presStyleCnt="5" custScaleX="145217">
        <dgm:presLayoutVars>
          <dgm:bulletEnabled val="1"/>
        </dgm:presLayoutVars>
      </dgm:prSet>
      <dgm:spPr/>
    </dgm:pt>
    <dgm:pt modelId="{DC664060-D0E0-1D48-8E11-4AE3E6484BBE}" type="pres">
      <dgm:prSet presAssocID="{E756DA88-3309-984D-BE47-FBE57FA77942}" presName="sibTrans" presStyleLbl="sibTrans2D1" presStyleIdx="2" presStyleCnt="4"/>
      <dgm:spPr/>
    </dgm:pt>
    <dgm:pt modelId="{9E87E21C-197C-574C-A0CC-4041CAF5434B}" type="pres">
      <dgm:prSet presAssocID="{E756DA88-3309-984D-BE47-FBE57FA77942}" presName="connectorText" presStyleLbl="sibTrans2D1" presStyleIdx="2" presStyleCnt="4"/>
      <dgm:spPr/>
    </dgm:pt>
    <dgm:pt modelId="{804C1E5E-68C0-0F49-8EB3-A007C4B0D01A}" type="pres">
      <dgm:prSet presAssocID="{5302D106-5E9B-994F-BDC0-541575251621}" presName="node" presStyleLbl="node1" presStyleIdx="3" presStyleCnt="5" custScaleX="190161">
        <dgm:presLayoutVars>
          <dgm:bulletEnabled val="1"/>
        </dgm:presLayoutVars>
      </dgm:prSet>
      <dgm:spPr/>
    </dgm:pt>
    <dgm:pt modelId="{CBB9CF58-E50B-4C47-ABF4-D42DE5D60234}" type="pres">
      <dgm:prSet presAssocID="{780154D0-20C7-9645-8884-4898EA79209E}" presName="sibTrans" presStyleLbl="sibTrans2D1" presStyleIdx="3" presStyleCnt="4"/>
      <dgm:spPr/>
    </dgm:pt>
    <dgm:pt modelId="{9F0D8C47-CB2F-D642-8397-6CF32D930A65}" type="pres">
      <dgm:prSet presAssocID="{780154D0-20C7-9645-8884-4898EA79209E}" presName="connectorText" presStyleLbl="sibTrans2D1" presStyleIdx="3" presStyleCnt="4"/>
      <dgm:spPr/>
    </dgm:pt>
    <dgm:pt modelId="{767BF64F-33C9-8944-8AD7-D2211959D0FC}" type="pres">
      <dgm:prSet presAssocID="{33507BE3-C885-0F4C-9B21-76E7C8F5ED2F}" presName="node" presStyleLbl="node1" presStyleIdx="4" presStyleCnt="5">
        <dgm:presLayoutVars>
          <dgm:bulletEnabled val="1"/>
        </dgm:presLayoutVars>
      </dgm:prSet>
      <dgm:spPr/>
    </dgm:pt>
  </dgm:ptLst>
  <dgm:cxnLst>
    <dgm:cxn modelId="{A310D60A-9CE5-544F-8883-ADEEC4EBE06B}" type="presOf" srcId="{23FC4EEB-7A39-5848-9538-EFE1A86C0327}" destId="{192D077F-3542-8E48-9CF7-B04DC8889AC0}" srcOrd="0" destOrd="0" presId="urn:microsoft.com/office/officeart/2005/8/layout/process1"/>
    <dgm:cxn modelId="{8D27730C-E77C-A54B-803C-F81070CC54D1}" type="presOf" srcId="{E756DA88-3309-984D-BE47-FBE57FA77942}" destId="{DC664060-D0E0-1D48-8E11-4AE3E6484BBE}" srcOrd="0" destOrd="0" presId="urn:microsoft.com/office/officeart/2005/8/layout/process1"/>
    <dgm:cxn modelId="{5513D516-759B-B541-B09E-9075CA91C181}" srcId="{507024B4-F529-E448-90EF-06D37A87BFC6}" destId="{5302D106-5E9B-994F-BDC0-541575251621}" srcOrd="3" destOrd="0" parTransId="{BC255223-F480-5842-9EA3-F520C430E17A}" sibTransId="{780154D0-20C7-9645-8884-4898EA79209E}"/>
    <dgm:cxn modelId="{2C1E8F1A-81FB-8847-AE99-A8A64FE8D617}" type="presOf" srcId="{507024B4-F529-E448-90EF-06D37A87BFC6}" destId="{8290C622-1A8F-CE44-B83E-49C6491C5AC6}" srcOrd="0" destOrd="0" presId="urn:microsoft.com/office/officeart/2005/8/layout/process1"/>
    <dgm:cxn modelId="{1E8F4F1D-AB15-034B-BDAA-5559D0668B28}" type="presOf" srcId="{00679893-D2E1-CF4C-981C-A5B1797B3D2C}" destId="{21D59B3E-5ACA-754C-A18F-7812AD0AD673}" srcOrd="0" destOrd="0" presId="urn:microsoft.com/office/officeart/2005/8/layout/process1"/>
    <dgm:cxn modelId="{C75BF524-E114-0845-A7A1-2B614DF1523A}" type="presOf" srcId="{780154D0-20C7-9645-8884-4898EA79209E}" destId="{9F0D8C47-CB2F-D642-8397-6CF32D930A65}" srcOrd="1" destOrd="0" presId="urn:microsoft.com/office/officeart/2005/8/layout/process1"/>
    <dgm:cxn modelId="{5C41DB5A-B1AF-4144-95B7-F559B5AB1B1A}" type="presOf" srcId="{E756DA88-3309-984D-BE47-FBE57FA77942}" destId="{9E87E21C-197C-574C-A0CC-4041CAF5434B}" srcOrd="1" destOrd="0" presId="urn:microsoft.com/office/officeart/2005/8/layout/process1"/>
    <dgm:cxn modelId="{FCBB8377-9DF9-E34E-AB9F-34D135793241}" type="presOf" srcId="{6B0CC8D9-5CF9-A84C-A534-F60B97309411}" destId="{172357F6-90C0-EE40-8A9D-0F5A797F0328}" srcOrd="1" destOrd="0" presId="urn:microsoft.com/office/officeart/2005/8/layout/process1"/>
    <dgm:cxn modelId="{87CEAC7C-7614-A04E-8FB0-119CDD572874}" srcId="{507024B4-F529-E448-90EF-06D37A87BFC6}" destId="{AD04770B-DE91-5B4F-B5E9-ABB316A4D720}" srcOrd="1" destOrd="0" parTransId="{DFBD5FD7-F91F-9440-B0EE-AC1CEE967F29}" sibTransId="{6B0CC8D9-5CF9-A84C-A534-F60B97309411}"/>
    <dgm:cxn modelId="{C9C57D87-2ADF-0F4D-8B36-6D4FC10D6BD8}" type="presOf" srcId="{AD04770B-DE91-5B4F-B5E9-ABB316A4D720}" destId="{F914CB70-5DE4-984A-BC76-3437981B1319}" srcOrd="0" destOrd="0" presId="urn:microsoft.com/office/officeart/2005/8/layout/process1"/>
    <dgm:cxn modelId="{37D0BF98-E9DC-284D-A714-B8B662017924}" srcId="{507024B4-F529-E448-90EF-06D37A87BFC6}" destId="{33507BE3-C885-0F4C-9B21-76E7C8F5ED2F}" srcOrd="4" destOrd="0" parTransId="{0E736B88-CDE2-CD46-BD00-ACE804F1F4B5}" sibTransId="{6807A356-6B81-0C4F-9E70-1F228C68AA4E}"/>
    <dgm:cxn modelId="{81ED68A6-C245-8D47-9384-271F5CBCDECC}" type="presOf" srcId="{5302D106-5E9B-994F-BDC0-541575251621}" destId="{804C1E5E-68C0-0F49-8EB3-A007C4B0D01A}" srcOrd="0" destOrd="0" presId="urn:microsoft.com/office/officeart/2005/8/layout/process1"/>
    <dgm:cxn modelId="{696432B0-B7A1-104D-8349-D954C30BE39C}" type="presOf" srcId="{6B0CC8D9-5CF9-A84C-A534-F60B97309411}" destId="{037F3E60-34DA-7D48-A5E2-63ABE9627C81}" srcOrd="0" destOrd="0" presId="urn:microsoft.com/office/officeart/2005/8/layout/process1"/>
    <dgm:cxn modelId="{68B169B9-EC07-DE4B-88C0-FF2C7E0F31AE}" srcId="{507024B4-F529-E448-90EF-06D37A87BFC6}" destId="{B371BDDF-7F94-7B43-A890-28CD7ABE64CD}" srcOrd="0" destOrd="0" parTransId="{A718F7B9-EA40-224E-BE50-91EC51C62E3A}" sibTransId="{00679893-D2E1-CF4C-981C-A5B1797B3D2C}"/>
    <dgm:cxn modelId="{88305AC4-B1BA-474A-BA74-C6CDD1580620}" srcId="{507024B4-F529-E448-90EF-06D37A87BFC6}" destId="{23FC4EEB-7A39-5848-9538-EFE1A86C0327}" srcOrd="2" destOrd="0" parTransId="{CBC0947D-124F-B047-82C9-952025E70BF3}" sibTransId="{E756DA88-3309-984D-BE47-FBE57FA77942}"/>
    <dgm:cxn modelId="{36E04AD3-F1D4-3645-8C42-5228901DEF0D}" type="presOf" srcId="{00679893-D2E1-CF4C-981C-A5B1797B3D2C}" destId="{4AB7E799-8E19-394D-92C0-49C3A2893125}" srcOrd="1" destOrd="0" presId="urn:microsoft.com/office/officeart/2005/8/layout/process1"/>
    <dgm:cxn modelId="{B7D055E1-BC48-BE4D-B395-037401A05A09}" type="presOf" srcId="{B371BDDF-7F94-7B43-A890-28CD7ABE64CD}" destId="{0D1D9E6A-FC60-434B-9396-DBCCF342208D}" srcOrd="0" destOrd="0" presId="urn:microsoft.com/office/officeart/2005/8/layout/process1"/>
    <dgm:cxn modelId="{948C61ED-4F2B-2B47-BA04-333E71F52E1D}" type="presOf" srcId="{780154D0-20C7-9645-8884-4898EA79209E}" destId="{CBB9CF58-E50B-4C47-ABF4-D42DE5D60234}" srcOrd="0" destOrd="0" presId="urn:microsoft.com/office/officeart/2005/8/layout/process1"/>
    <dgm:cxn modelId="{C604D3F5-D9FB-1141-88A8-0117EF6A91B7}" type="presOf" srcId="{33507BE3-C885-0F4C-9B21-76E7C8F5ED2F}" destId="{767BF64F-33C9-8944-8AD7-D2211959D0FC}" srcOrd="0" destOrd="0" presId="urn:microsoft.com/office/officeart/2005/8/layout/process1"/>
    <dgm:cxn modelId="{72689D30-4A95-0741-81C2-39B1AF227E79}" type="presParOf" srcId="{8290C622-1A8F-CE44-B83E-49C6491C5AC6}" destId="{0D1D9E6A-FC60-434B-9396-DBCCF342208D}" srcOrd="0" destOrd="0" presId="urn:microsoft.com/office/officeart/2005/8/layout/process1"/>
    <dgm:cxn modelId="{39B4E07D-AFC2-9F46-877E-9575A54BCF78}" type="presParOf" srcId="{8290C622-1A8F-CE44-B83E-49C6491C5AC6}" destId="{21D59B3E-5ACA-754C-A18F-7812AD0AD673}" srcOrd="1" destOrd="0" presId="urn:microsoft.com/office/officeart/2005/8/layout/process1"/>
    <dgm:cxn modelId="{2292DCBB-3694-F14F-8C2E-FB3149AB95C0}" type="presParOf" srcId="{21D59B3E-5ACA-754C-A18F-7812AD0AD673}" destId="{4AB7E799-8E19-394D-92C0-49C3A2893125}" srcOrd="0" destOrd="0" presId="urn:microsoft.com/office/officeart/2005/8/layout/process1"/>
    <dgm:cxn modelId="{1AAB4DBA-FEA6-3642-8C8B-DA5911D54218}" type="presParOf" srcId="{8290C622-1A8F-CE44-B83E-49C6491C5AC6}" destId="{F914CB70-5DE4-984A-BC76-3437981B1319}" srcOrd="2" destOrd="0" presId="urn:microsoft.com/office/officeart/2005/8/layout/process1"/>
    <dgm:cxn modelId="{4C46A322-E855-3741-BF56-F1AC4988B642}" type="presParOf" srcId="{8290C622-1A8F-CE44-B83E-49C6491C5AC6}" destId="{037F3E60-34DA-7D48-A5E2-63ABE9627C81}" srcOrd="3" destOrd="0" presId="urn:microsoft.com/office/officeart/2005/8/layout/process1"/>
    <dgm:cxn modelId="{2F601946-2CCE-C14A-AA68-D78AE76B686F}" type="presParOf" srcId="{037F3E60-34DA-7D48-A5E2-63ABE9627C81}" destId="{172357F6-90C0-EE40-8A9D-0F5A797F0328}" srcOrd="0" destOrd="0" presId="urn:microsoft.com/office/officeart/2005/8/layout/process1"/>
    <dgm:cxn modelId="{3DAA77A7-A057-BF49-9FF9-526E324873BA}" type="presParOf" srcId="{8290C622-1A8F-CE44-B83E-49C6491C5AC6}" destId="{192D077F-3542-8E48-9CF7-B04DC8889AC0}" srcOrd="4" destOrd="0" presId="urn:microsoft.com/office/officeart/2005/8/layout/process1"/>
    <dgm:cxn modelId="{9D8E8B9B-C7E3-4A43-8077-92F486B396F6}" type="presParOf" srcId="{8290C622-1A8F-CE44-B83E-49C6491C5AC6}" destId="{DC664060-D0E0-1D48-8E11-4AE3E6484BBE}" srcOrd="5" destOrd="0" presId="urn:microsoft.com/office/officeart/2005/8/layout/process1"/>
    <dgm:cxn modelId="{D0B9C674-235A-9844-B95D-D52F6E8D66EF}" type="presParOf" srcId="{DC664060-D0E0-1D48-8E11-4AE3E6484BBE}" destId="{9E87E21C-197C-574C-A0CC-4041CAF5434B}" srcOrd="0" destOrd="0" presId="urn:microsoft.com/office/officeart/2005/8/layout/process1"/>
    <dgm:cxn modelId="{5E5CE629-7AFC-1E4E-8533-3D2C1134823D}" type="presParOf" srcId="{8290C622-1A8F-CE44-B83E-49C6491C5AC6}" destId="{804C1E5E-68C0-0F49-8EB3-A007C4B0D01A}" srcOrd="6" destOrd="0" presId="urn:microsoft.com/office/officeart/2005/8/layout/process1"/>
    <dgm:cxn modelId="{5E5BD24E-F9BD-2948-B28F-E6EDC89155D4}" type="presParOf" srcId="{8290C622-1A8F-CE44-B83E-49C6491C5AC6}" destId="{CBB9CF58-E50B-4C47-ABF4-D42DE5D60234}" srcOrd="7" destOrd="0" presId="urn:microsoft.com/office/officeart/2005/8/layout/process1"/>
    <dgm:cxn modelId="{ABC5A223-D1B7-F544-A809-049D53CF0F35}" type="presParOf" srcId="{CBB9CF58-E50B-4C47-ABF4-D42DE5D60234}" destId="{9F0D8C47-CB2F-D642-8397-6CF32D930A65}" srcOrd="0" destOrd="0" presId="urn:microsoft.com/office/officeart/2005/8/layout/process1"/>
    <dgm:cxn modelId="{45C560CC-EAAD-B642-AEC1-C3B86AFB64FF}" type="presParOf" srcId="{8290C622-1A8F-CE44-B83E-49C6491C5AC6}" destId="{767BF64F-33C9-8944-8AD7-D2211959D0FC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7024B4-F529-E448-90EF-06D37A87BFC6}" type="doc">
      <dgm:prSet loTypeId="urn:microsoft.com/office/officeart/2005/8/layout/process1" loCatId="" qsTypeId="urn:microsoft.com/office/officeart/2005/8/quickstyle/simple1" qsCatId="simple" csTypeId="urn:microsoft.com/office/officeart/2005/8/colors/accent2_2" csCatId="accent2" phldr="1"/>
      <dgm:spPr/>
    </dgm:pt>
    <dgm:pt modelId="{B371BDDF-7F94-7B43-A890-28CD7ABE64CD}">
      <dgm:prSet phldrT="[Text]" custT="1"/>
      <dgm:spPr/>
      <dgm:t>
        <a:bodyPr/>
        <a:lstStyle/>
        <a:p>
          <a:r>
            <a:rPr lang="en-US" sz="2000" dirty="0"/>
            <a:t>Set ROME</a:t>
          </a:r>
        </a:p>
      </dgm:t>
    </dgm:pt>
    <dgm:pt modelId="{A718F7B9-EA40-224E-BE50-91EC51C62E3A}" type="parTrans" cxnId="{68B169B9-EC07-DE4B-88C0-FF2C7E0F31AE}">
      <dgm:prSet/>
      <dgm:spPr/>
      <dgm:t>
        <a:bodyPr/>
        <a:lstStyle/>
        <a:p>
          <a:endParaRPr lang="en-US"/>
        </a:p>
      </dgm:t>
    </dgm:pt>
    <dgm:pt modelId="{00679893-D2E1-CF4C-981C-A5B1797B3D2C}" type="sibTrans" cxnId="{68B169B9-EC07-DE4B-88C0-FF2C7E0F31AE}">
      <dgm:prSet/>
      <dgm:spPr/>
      <dgm:t>
        <a:bodyPr/>
        <a:lstStyle/>
        <a:p>
          <a:endParaRPr lang="en-US"/>
        </a:p>
      </dgm:t>
    </dgm:pt>
    <dgm:pt modelId="{AD04770B-DE91-5B4F-B5E9-ABB316A4D720}">
      <dgm:prSet phldrT="[Text]" custT="1"/>
      <dgm:spPr/>
      <dgm:t>
        <a:bodyPr/>
        <a:lstStyle/>
        <a:p>
          <a:r>
            <a:rPr lang="en-US" sz="2000" dirty="0"/>
            <a:t>Fit a Bayesian MG-CFA model</a:t>
          </a:r>
        </a:p>
      </dgm:t>
    </dgm:pt>
    <dgm:pt modelId="{DFBD5FD7-F91F-9440-B0EE-AC1CEE967F29}" type="parTrans" cxnId="{87CEAC7C-7614-A04E-8FB0-119CDD572874}">
      <dgm:prSet/>
      <dgm:spPr/>
      <dgm:t>
        <a:bodyPr/>
        <a:lstStyle/>
        <a:p>
          <a:endParaRPr lang="en-US"/>
        </a:p>
      </dgm:t>
    </dgm:pt>
    <dgm:pt modelId="{6B0CC8D9-5CF9-A84C-A534-F60B97309411}" type="sibTrans" cxnId="{87CEAC7C-7614-A04E-8FB0-119CDD572874}">
      <dgm:prSet/>
      <dgm:spPr/>
      <dgm:t>
        <a:bodyPr/>
        <a:lstStyle/>
        <a:p>
          <a:endParaRPr lang="en-US"/>
        </a:p>
      </dgm:t>
    </dgm:pt>
    <dgm:pt modelId="{33507BE3-C885-0F4C-9B21-76E7C8F5ED2F}">
      <dgm:prSet phldrT="[Text]" custT="1"/>
      <dgm:spPr/>
      <dgm:t>
        <a:bodyPr/>
        <a:lstStyle/>
        <a:p>
          <a:r>
            <a:rPr lang="en-US" sz="2000" dirty="0"/>
            <a:t>Compare the 95% HPDI with ROME</a:t>
          </a:r>
        </a:p>
      </dgm:t>
    </dgm:pt>
    <dgm:pt modelId="{0E736B88-CDE2-CD46-BD00-ACE804F1F4B5}" type="parTrans" cxnId="{37D0BF98-E9DC-284D-A714-B8B662017924}">
      <dgm:prSet/>
      <dgm:spPr/>
      <dgm:t>
        <a:bodyPr/>
        <a:lstStyle/>
        <a:p>
          <a:endParaRPr lang="en-US"/>
        </a:p>
      </dgm:t>
    </dgm:pt>
    <dgm:pt modelId="{6807A356-6B81-0C4F-9E70-1F228C68AA4E}" type="sibTrans" cxnId="{37D0BF98-E9DC-284D-A714-B8B662017924}">
      <dgm:prSet/>
      <dgm:spPr/>
      <dgm:t>
        <a:bodyPr/>
        <a:lstStyle/>
        <a:p>
          <a:endParaRPr lang="en-US"/>
        </a:p>
      </dgm:t>
    </dgm:pt>
    <dgm:pt modelId="{23FC4EEB-7A39-5848-9538-EFE1A86C0327}">
      <dgm:prSet phldrT="[Text]" custT="1"/>
      <dgm:spPr/>
      <dgm:t>
        <a:bodyPr/>
        <a:lstStyle/>
        <a:p>
          <a:r>
            <a:rPr lang="en-US" sz="2000" dirty="0"/>
            <a:t>Obtain posterior distributions of parameter estimates</a:t>
          </a:r>
        </a:p>
      </dgm:t>
    </dgm:pt>
    <dgm:pt modelId="{CBC0947D-124F-B047-82C9-952025E70BF3}" type="parTrans" cxnId="{88305AC4-B1BA-474A-BA74-C6CDD1580620}">
      <dgm:prSet/>
      <dgm:spPr/>
      <dgm:t>
        <a:bodyPr/>
        <a:lstStyle/>
        <a:p>
          <a:endParaRPr lang="en-US"/>
        </a:p>
      </dgm:t>
    </dgm:pt>
    <dgm:pt modelId="{E756DA88-3309-984D-BE47-FBE57FA77942}" type="sibTrans" cxnId="{88305AC4-B1BA-474A-BA74-C6CDD1580620}">
      <dgm:prSet/>
      <dgm:spPr/>
      <dgm:t>
        <a:bodyPr/>
        <a:lstStyle/>
        <a:p>
          <a:endParaRPr lang="en-US"/>
        </a:p>
      </dgm:t>
    </dgm:pt>
    <dgm:pt modelId="{5302D106-5E9B-994F-BDC0-541575251621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C255223-F480-5842-9EA3-F520C430E17A}" type="parTrans" cxnId="{5513D516-759B-B541-B09E-9075CA91C181}">
      <dgm:prSet/>
      <dgm:spPr/>
      <dgm:t>
        <a:bodyPr/>
        <a:lstStyle/>
        <a:p>
          <a:endParaRPr lang="en-US"/>
        </a:p>
      </dgm:t>
    </dgm:pt>
    <dgm:pt modelId="{780154D0-20C7-9645-8884-4898EA79209E}" type="sibTrans" cxnId="{5513D516-759B-B541-B09E-9075CA91C181}">
      <dgm:prSet/>
      <dgm:spPr/>
      <dgm:t>
        <a:bodyPr/>
        <a:lstStyle/>
        <a:p>
          <a:endParaRPr lang="en-US"/>
        </a:p>
      </dgm:t>
    </dgm:pt>
    <dgm:pt modelId="{8290C622-1A8F-CE44-B83E-49C6491C5AC6}" type="pres">
      <dgm:prSet presAssocID="{507024B4-F529-E448-90EF-06D37A87BFC6}" presName="Name0" presStyleCnt="0">
        <dgm:presLayoutVars>
          <dgm:dir/>
          <dgm:resizeHandles val="exact"/>
        </dgm:presLayoutVars>
      </dgm:prSet>
      <dgm:spPr/>
    </dgm:pt>
    <dgm:pt modelId="{0D1D9E6A-FC60-434B-9396-DBCCF342208D}" type="pres">
      <dgm:prSet presAssocID="{B371BDDF-7F94-7B43-A890-28CD7ABE64CD}" presName="node" presStyleLbl="node1" presStyleIdx="0" presStyleCnt="5" custScaleX="111518">
        <dgm:presLayoutVars>
          <dgm:bulletEnabled val="1"/>
        </dgm:presLayoutVars>
      </dgm:prSet>
      <dgm:spPr/>
    </dgm:pt>
    <dgm:pt modelId="{21D59B3E-5ACA-754C-A18F-7812AD0AD673}" type="pres">
      <dgm:prSet presAssocID="{00679893-D2E1-CF4C-981C-A5B1797B3D2C}" presName="sibTrans" presStyleLbl="sibTrans2D1" presStyleIdx="0" presStyleCnt="4"/>
      <dgm:spPr/>
    </dgm:pt>
    <dgm:pt modelId="{4AB7E799-8E19-394D-92C0-49C3A2893125}" type="pres">
      <dgm:prSet presAssocID="{00679893-D2E1-CF4C-981C-A5B1797B3D2C}" presName="connectorText" presStyleLbl="sibTrans2D1" presStyleIdx="0" presStyleCnt="4"/>
      <dgm:spPr/>
    </dgm:pt>
    <dgm:pt modelId="{F914CB70-5DE4-984A-BC76-3437981B1319}" type="pres">
      <dgm:prSet presAssocID="{AD04770B-DE91-5B4F-B5E9-ABB316A4D720}" presName="node" presStyleLbl="node1" presStyleIdx="1" presStyleCnt="5" custScaleX="136080">
        <dgm:presLayoutVars>
          <dgm:bulletEnabled val="1"/>
        </dgm:presLayoutVars>
      </dgm:prSet>
      <dgm:spPr/>
    </dgm:pt>
    <dgm:pt modelId="{037F3E60-34DA-7D48-A5E2-63ABE9627C81}" type="pres">
      <dgm:prSet presAssocID="{6B0CC8D9-5CF9-A84C-A534-F60B97309411}" presName="sibTrans" presStyleLbl="sibTrans2D1" presStyleIdx="1" presStyleCnt="4"/>
      <dgm:spPr/>
    </dgm:pt>
    <dgm:pt modelId="{172357F6-90C0-EE40-8A9D-0F5A797F0328}" type="pres">
      <dgm:prSet presAssocID="{6B0CC8D9-5CF9-A84C-A534-F60B97309411}" presName="connectorText" presStyleLbl="sibTrans2D1" presStyleIdx="1" presStyleCnt="4"/>
      <dgm:spPr/>
    </dgm:pt>
    <dgm:pt modelId="{192D077F-3542-8E48-9CF7-B04DC8889AC0}" type="pres">
      <dgm:prSet presAssocID="{23FC4EEB-7A39-5848-9538-EFE1A86C0327}" presName="node" presStyleLbl="node1" presStyleIdx="2" presStyleCnt="5" custScaleX="145217">
        <dgm:presLayoutVars>
          <dgm:bulletEnabled val="1"/>
        </dgm:presLayoutVars>
      </dgm:prSet>
      <dgm:spPr/>
    </dgm:pt>
    <dgm:pt modelId="{DC664060-D0E0-1D48-8E11-4AE3E6484BBE}" type="pres">
      <dgm:prSet presAssocID="{E756DA88-3309-984D-BE47-FBE57FA77942}" presName="sibTrans" presStyleLbl="sibTrans2D1" presStyleIdx="2" presStyleCnt="4"/>
      <dgm:spPr/>
    </dgm:pt>
    <dgm:pt modelId="{9E87E21C-197C-574C-A0CC-4041CAF5434B}" type="pres">
      <dgm:prSet presAssocID="{E756DA88-3309-984D-BE47-FBE57FA77942}" presName="connectorText" presStyleLbl="sibTrans2D1" presStyleIdx="2" presStyleCnt="4"/>
      <dgm:spPr/>
    </dgm:pt>
    <dgm:pt modelId="{804C1E5E-68C0-0F49-8EB3-A007C4B0D01A}" type="pres">
      <dgm:prSet presAssocID="{5302D106-5E9B-994F-BDC0-541575251621}" presName="node" presStyleLbl="node1" presStyleIdx="3" presStyleCnt="5" custScaleX="190161">
        <dgm:presLayoutVars>
          <dgm:bulletEnabled val="1"/>
        </dgm:presLayoutVars>
      </dgm:prSet>
      <dgm:spPr/>
    </dgm:pt>
    <dgm:pt modelId="{CBB9CF58-E50B-4C47-ABF4-D42DE5D60234}" type="pres">
      <dgm:prSet presAssocID="{780154D0-20C7-9645-8884-4898EA79209E}" presName="sibTrans" presStyleLbl="sibTrans2D1" presStyleIdx="3" presStyleCnt="4"/>
      <dgm:spPr/>
    </dgm:pt>
    <dgm:pt modelId="{9F0D8C47-CB2F-D642-8397-6CF32D930A65}" type="pres">
      <dgm:prSet presAssocID="{780154D0-20C7-9645-8884-4898EA79209E}" presName="connectorText" presStyleLbl="sibTrans2D1" presStyleIdx="3" presStyleCnt="4"/>
      <dgm:spPr/>
    </dgm:pt>
    <dgm:pt modelId="{767BF64F-33C9-8944-8AD7-D2211959D0FC}" type="pres">
      <dgm:prSet presAssocID="{33507BE3-C885-0F4C-9B21-76E7C8F5ED2F}" presName="node" presStyleLbl="node1" presStyleIdx="4" presStyleCnt="5">
        <dgm:presLayoutVars>
          <dgm:bulletEnabled val="1"/>
        </dgm:presLayoutVars>
      </dgm:prSet>
      <dgm:spPr/>
    </dgm:pt>
  </dgm:ptLst>
  <dgm:cxnLst>
    <dgm:cxn modelId="{A310D60A-9CE5-544F-8883-ADEEC4EBE06B}" type="presOf" srcId="{23FC4EEB-7A39-5848-9538-EFE1A86C0327}" destId="{192D077F-3542-8E48-9CF7-B04DC8889AC0}" srcOrd="0" destOrd="0" presId="urn:microsoft.com/office/officeart/2005/8/layout/process1"/>
    <dgm:cxn modelId="{8D27730C-E77C-A54B-803C-F81070CC54D1}" type="presOf" srcId="{E756DA88-3309-984D-BE47-FBE57FA77942}" destId="{DC664060-D0E0-1D48-8E11-4AE3E6484BBE}" srcOrd="0" destOrd="0" presId="urn:microsoft.com/office/officeart/2005/8/layout/process1"/>
    <dgm:cxn modelId="{5513D516-759B-B541-B09E-9075CA91C181}" srcId="{507024B4-F529-E448-90EF-06D37A87BFC6}" destId="{5302D106-5E9B-994F-BDC0-541575251621}" srcOrd="3" destOrd="0" parTransId="{BC255223-F480-5842-9EA3-F520C430E17A}" sibTransId="{780154D0-20C7-9645-8884-4898EA79209E}"/>
    <dgm:cxn modelId="{2C1E8F1A-81FB-8847-AE99-A8A64FE8D617}" type="presOf" srcId="{507024B4-F529-E448-90EF-06D37A87BFC6}" destId="{8290C622-1A8F-CE44-B83E-49C6491C5AC6}" srcOrd="0" destOrd="0" presId="urn:microsoft.com/office/officeart/2005/8/layout/process1"/>
    <dgm:cxn modelId="{1E8F4F1D-AB15-034B-BDAA-5559D0668B28}" type="presOf" srcId="{00679893-D2E1-CF4C-981C-A5B1797B3D2C}" destId="{21D59B3E-5ACA-754C-A18F-7812AD0AD673}" srcOrd="0" destOrd="0" presId="urn:microsoft.com/office/officeart/2005/8/layout/process1"/>
    <dgm:cxn modelId="{C75BF524-E114-0845-A7A1-2B614DF1523A}" type="presOf" srcId="{780154D0-20C7-9645-8884-4898EA79209E}" destId="{9F0D8C47-CB2F-D642-8397-6CF32D930A65}" srcOrd="1" destOrd="0" presId="urn:microsoft.com/office/officeart/2005/8/layout/process1"/>
    <dgm:cxn modelId="{5C41DB5A-B1AF-4144-95B7-F559B5AB1B1A}" type="presOf" srcId="{E756DA88-3309-984D-BE47-FBE57FA77942}" destId="{9E87E21C-197C-574C-A0CC-4041CAF5434B}" srcOrd="1" destOrd="0" presId="urn:microsoft.com/office/officeart/2005/8/layout/process1"/>
    <dgm:cxn modelId="{FCBB8377-9DF9-E34E-AB9F-34D135793241}" type="presOf" srcId="{6B0CC8D9-5CF9-A84C-A534-F60B97309411}" destId="{172357F6-90C0-EE40-8A9D-0F5A797F0328}" srcOrd="1" destOrd="0" presId="urn:microsoft.com/office/officeart/2005/8/layout/process1"/>
    <dgm:cxn modelId="{87CEAC7C-7614-A04E-8FB0-119CDD572874}" srcId="{507024B4-F529-E448-90EF-06D37A87BFC6}" destId="{AD04770B-DE91-5B4F-B5E9-ABB316A4D720}" srcOrd="1" destOrd="0" parTransId="{DFBD5FD7-F91F-9440-B0EE-AC1CEE967F29}" sibTransId="{6B0CC8D9-5CF9-A84C-A534-F60B97309411}"/>
    <dgm:cxn modelId="{C9C57D87-2ADF-0F4D-8B36-6D4FC10D6BD8}" type="presOf" srcId="{AD04770B-DE91-5B4F-B5E9-ABB316A4D720}" destId="{F914CB70-5DE4-984A-BC76-3437981B1319}" srcOrd="0" destOrd="0" presId="urn:microsoft.com/office/officeart/2005/8/layout/process1"/>
    <dgm:cxn modelId="{37D0BF98-E9DC-284D-A714-B8B662017924}" srcId="{507024B4-F529-E448-90EF-06D37A87BFC6}" destId="{33507BE3-C885-0F4C-9B21-76E7C8F5ED2F}" srcOrd="4" destOrd="0" parTransId="{0E736B88-CDE2-CD46-BD00-ACE804F1F4B5}" sibTransId="{6807A356-6B81-0C4F-9E70-1F228C68AA4E}"/>
    <dgm:cxn modelId="{81ED68A6-C245-8D47-9384-271F5CBCDECC}" type="presOf" srcId="{5302D106-5E9B-994F-BDC0-541575251621}" destId="{804C1E5E-68C0-0F49-8EB3-A007C4B0D01A}" srcOrd="0" destOrd="0" presId="urn:microsoft.com/office/officeart/2005/8/layout/process1"/>
    <dgm:cxn modelId="{696432B0-B7A1-104D-8349-D954C30BE39C}" type="presOf" srcId="{6B0CC8D9-5CF9-A84C-A534-F60B97309411}" destId="{037F3E60-34DA-7D48-A5E2-63ABE9627C81}" srcOrd="0" destOrd="0" presId="urn:microsoft.com/office/officeart/2005/8/layout/process1"/>
    <dgm:cxn modelId="{68B169B9-EC07-DE4B-88C0-FF2C7E0F31AE}" srcId="{507024B4-F529-E448-90EF-06D37A87BFC6}" destId="{B371BDDF-7F94-7B43-A890-28CD7ABE64CD}" srcOrd="0" destOrd="0" parTransId="{A718F7B9-EA40-224E-BE50-91EC51C62E3A}" sibTransId="{00679893-D2E1-CF4C-981C-A5B1797B3D2C}"/>
    <dgm:cxn modelId="{88305AC4-B1BA-474A-BA74-C6CDD1580620}" srcId="{507024B4-F529-E448-90EF-06D37A87BFC6}" destId="{23FC4EEB-7A39-5848-9538-EFE1A86C0327}" srcOrd="2" destOrd="0" parTransId="{CBC0947D-124F-B047-82C9-952025E70BF3}" sibTransId="{E756DA88-3309-984D-BE47-FBE57FA77942}"/>
    <dgm:cxn modelId="{36E04AD3-F1D4-3645-8C42-5228901DEF0D}" type="presOf" srcId="{00679893-D2E1-CF4C-981C-A5B1797B3D2C}" destId="{4AB7E799-8E19-394D-92C0-49C3A2893125}" srcOrd="1" destOrd="0" presId="urn:microsoft.com/office/officeart/2005/8/layout/process1"/>
    <dgm:cxn modelId="{B7D055E1-BC48-BE4D-B395-037401A05A09}" type="presOf" srcId="{B371BDDF-7F94-7B43-A890-28CD7ABE64CD}" destId="{0D1D9E6A-FC60-434B-9396-DBCCF342208D}" srcOrd="0" destOrd="0" presId="urn:microsoft.com/office/officeart/2005/8/layout/process1"/>
    <dgm:cxn modelId="{948C61ED-4F2B-2B47-BA04-333E71F52E1D}" type="presOf" srcId="{780154D0-20C7-9645-8884-4898EA79209E}" destId="{CBB9CF58-E50B-4C47-ABF4-D42DE5D60234}" srcOrd="0" destOrd="0" presId="urn:microsoft.com/office/officeart/2005/8/layout/process1"/>
    <dgm:cxn modelId="{C604D3F5-D9FB-1141-88A8-0117EF6A91B7}" type="presOf" srcId="{33507BE3-C885-0F4C-9B21-76E7C8F5ED2F}" destId="{767BF64F-33C9-8944-8AD7-D2211959D0FC}" srcOrd="0" destOrd="0" presId="urn:microsoft.com/office/officeart/2005/8/layout/process1"/>
    <dgm:cxn modelId="{72689D30-4A95-0741-81C2-39B1AF227E79}" type="presParOf" srcId="{8290C622-1A8F-CE44-B83E-49C6491C5AC6}" destId="{0D1D9E6A-FC60-434B-9396-DBCCF342208D}" srcOrd="0" destOrd="0" presId="urn:microsoft.com/office/officeart/2005/8/layout/process1"/>
    <dgm:cxn modelId="{39B4E07D-AFC2-9F46-877E-9575A54BCF78}" type="presParOf" srcId="{8290C622-1A8F-CE44-B83E-49C6491C5AC6}" destId="{21D59B3E-5ACA-754C-A18F-7812AD0AD673}" srcOrd="1" destOrd="0" presId="urn:microsoft.com/office/officeart/2005/8/layout/process1"/>
    <dgm:cxn modelId="{2292DCBB-3694-F14F-8C2E-FB3149AB95C0}" type="presParOf" srcId="{21D59B3E-5ACA-754C-A18F-7812AD0AD673}" destId="{4AB7E799-8E19-394D-92C0-49C3A2893125}" srcOrd="0" destOrd="0" presId="urn:microsoft.com/office/officeart/2005/8/layout/process1"/>
    <dgm:cxn modelId="{1AAB4DBA-FEA6-3642-8C8B-DA5911D54218}" type="presParOf" srcId="{8290C622-1A8F-CE44-B83E-49C6491C5AC6}" destId="{F914CB70-5DE4-984A-BC76-3437981B1319}" srcOrd="2" destOrd="0" presId="urn:microsoft.com/office/officeart/2005/8/layout/process1"/>
    <dgm:cxn modelId="{4C46A322-E855-3741-BF56-F1AC4988B642}" type="presParOf" srcId="{8290C622-1A8F-CE44-B83E-49C6491C5AC6}" destId="{037F3E60-34DA-7D48-A5E2-63ABE9627C81}" srcOrd="3" destOrd="0" presId="urn:microsoft.com/office/officeart/2005/8/layout/process1"/>
    <dgm:cxn modelId="{2F601946-2CCE-C14A-AA68-D78AE76B686F}" type="presParOf" srcId="{037F3E60-34DA-7D48-A5E2-63ABE9627C81}" destId="{172357F6-90C0-EE40-8A9D-0F5A797F0328}" srcOrd="0" destOrd="0" presId="urn:microsoft.com/office/officeart/2005/8/layout/process1"/>
    <dgm:cxn modelId="{3DAA77A7-A057-BF49-9FF9-526E324873BA}" type="presParOf" srcId="{8290C622-1A8F-CE44-B83E-49C6491C5AC6}" destId="{192D077F-3542-8E48-9CF7-B04DC8889AC0}" srcOrd="4" destOrd="0" presId="urn:microsoft.com/office/officeart/2005/8/layout/process1"/>
    <dgm:cxn modelId="{9D8E8B9B-C7E3-4A43-8077-92F486B396F6}" type="presParOf" srcId="{8290C622-1A8F-CE44-B83E-49C6491C5AC6}" destId="{DC664060-D0E0-1D48-8E11-4AE3E6484BBE}" srcOrd="5" destOrd="0" presId="urn:microsoft.com/office/officeart/2005/8/layout/process1"/>
    <dgm:cxn modelId="{D0B9C674-235A-9844-B95D-D52F6E8D66EF}" type="presParOf" srcId="{DC664060-D0E0-1D48-8E11-4AE3E6484BBE}" destId="{9E87E21C-197C-574C-A0CC-4041CAF5434B}" srcOrd="0" destOrd="0" presId="urn:microsoft.com/office/officeart/2005/8/layout/process1"/>
    <dgm:cxn modelId="{5E5CE629-7AFC-1E4E-8533-3D2C1134823D}" type="presParOf" srcId="{8290C622-1A8F-CE44-B83E-49C6491C5AC6}" destId="{804C1E5E-68C0-0F49-8EB3-A007C4B0D01A}" srcOrd="6" destOrd="0" presId="urn:microsoft.com/office/officeart/2005/8/layout/process1"/>
    <dgm:cxn modelId="{5E5BD24E-F9BD-2948-B28F-E6EDC89155D4}" type="presParOf" srcId="{8290C622-1A8F-CE44-B83E-49C6491C5AC6}" destId="{CBB9CF58-E50B-4C47-ABF4-D42DE5D60234}" srcOrd="7" destOrd="0" presId="urn:microsoft.com/office/officeart/2005/8/layout/process1"/>
    <dgm:cxn modelId="{ABC5A223-D1B7-F544-A809-049D53CF0F35}" type="presParOf" srcId="{CBB9CF58-E50B-4C47-ABF4-D42DE5D60234}" destId="{9F0D8C47-CB2F-D642-8397-6CF32D930A65}" srcOrd="0" destOrd="0" presId="urn:microsoft.com/office/officeart/2005/8/layout/process1"/>
    <dgm:cxn modelId="{45C560CC-EAAD-B642-AEC1-C3B86AFB64FF}" type="presParOf" srcId="{8290C622-1A8F-CE44-B83E-49C6491C5AC6}" destId="{767BF64F-33C9-8944-8AD7-D2211959D0FC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8E9085-9779-9446-BEEA-900F5F09881F}" type="doc">
      <dgm:prSet loTypeId="urn:microsoft.com/office/officeart/2005/8/layout/process1" loCatId="" qsTypeId="urn:microsoft.com/office/officeart/2005/8/quickstyle/simple1" qsCatId="simple" csTypeId="urn:microsoft.com/office/officeart/2005/8/colors/accent2_2" csCatId="accent2" phldr="1"/>
      <dgm:spPr/>
    </dgm:pt>
    <dgm:pt modelId="{091BF5E7-AA5E-7A4A-8902-064FCC5FA1CF}">
      <dgm:prSet phldrT="[Text]" custT="1"/>
      <dgm:spPr/>
      <dgm:t>
        <a:bodyPr/>
        <a:lstStyle/>
        <a:p>
          <a:r>
            <a:rPr lang="en-US" sz="2000" dirty="0"/>
            <a:t>Set ROME</a:t>
          </a:r>
        </a:p>
      </dgm:t>
    </dgm:pt>
    <dgm:pt modelId="{9A8DF024-502B-784A-AECC-96F6F74F7F54}" type="parTrans" cxnId="{8E06F3DF-618A-BA4F-8027-CC7639F6A3C2}">
      <dgm:prSet/>
      <dgm:spPr/>
      <dgm:t>
        <a:bodyPr/>
        <a:lstStyle/>
        <a:p>
          <a:endParaRPr lang="en-US"/>
        </a:p>
      </dgm:t>
    </dgm:pt>
    <dgm:pt modelId="{6CE24B42-E0BD-EB4F-B652-5840438E3092}" type="sibTrans" cxnId="{8E06F3DF-618A-BA4F-8027-CC7639F6A3C2}">
      <dgm:prSet/>
      <dgm:spPr/>
      <dgm:t>
        <a:bodyPr/>
        <a:lstStyle/>
        <a:p>
          <a:endParaRPr lang="en-US"/>
        </a:p>
      </dgm:t>
    </dgm:pt>
    <dgm:pt modelId="{2CDD5FEB-336E-5A48-9760-C52E73B9FDD3}">
      <dgm:prSet phldrT="[Text]" custT="1"/>
      <dgm:spPr/>
      <dgm:t>
        <a:bodyPr/>
        <a:lstStyle/>
        <a:p>
          <a:r>
            <a:rPr lang="en-US" sz="2000" dirty="0"/>
            <a:t>Fit a Bayesian MG-CFA model</a:t>
          </a:r>
        </a:p>
      </dgm:t>
    </dgm:pt>
    <dgm:pt modelId="{85CE44C1-350C-0143-BA06-B7BFAE1EECD5}" type="parTrans" cxnId="{264FFADC-B04D-B240-8836-F726EF03C0DA}">
      <dgm:prSet/>
      <dgm:spPr/>
      <dgm:t>
        <a:bodyPr/>
        <a:lstStyle/>
        <a:p>
          <a:endParaRPr lang="en-US"/>
        </a:p>
      </dgm:t>
    </dgm:pt>
    <dgm:pt modelId="{F9939757-8128-AE4D-BC68-9171EA96E53C}" type="sibTrans" cxnId="{264FFADC-B04D-B240-8836-F726EF03C0DA}">
      <dgm:prSet/>
      <dgm:spPr/>
      <dgm:t>
        <a:bodyPr/>
        <a:lstStyle/>
        <a:p>
          <a:endParaRPr lang="en-US"/>
        </a:p>
      </dgm:t>
    </dgm:pt>
    <dgm:pt modelId="{DF08AEF6-9114-634B-A68D-54CAF6747E1E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dirty="0"/>
            <a:t>Conduct Bayesian Alignment</a:t>
          </a:r>
        </a:p>
      </dgm:t>
    </dgm:pt>
    <dgm:pt modelId="{F43D4B64-05C6-8F4F-804F-D028AB564190}" type="parTrans" cxnId="{3819D4B7-F459-CF49-94D5-BA9CC5DB6991}">
      <dgm:prSet/>
      <dgm:spPr/>
      <dgm:t>
        <a:bodyPr/>
        <a:lstStyle/>
        <a:p>
          <a:endParaRPr lang="en-US"/>
        </a:p>
      </dgm:t>
    </dgm:pt>
    <dgm:pt modelId="{47BB0892-B0AA-D348-B7EC-0D01BC133E88}" type="sibTrans" cxnId="{3819D4B7-F459-CF49-94D5-BA9CC5DB6991}">
      <dgm:prSet/>
      <dgm:spPr/>
      <dgm:t>
        <a:bodyPr/>
        <a:lstStyle/>
        <a:p>
          <a:endParaRPr lang="en-US"/>
        </a:p>
      </dgm:t>
    </dgm:pt>
    <dgm:pt modelId="{40BAE3C6-336D-494F-862A-2CA8F9431EF5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dirty="0"/>
            <a:t>Obtain posterior distributions of </a:t>
          </a:r>
          <a:r>
            <a:rPr lang="en-US" sz="2000" b="1" i="1" dirty="0"/>
            <a:t>aligned</a:t>
          </a:r>
          <a:r>
            <a:rPr lang="en-US" sz="2000" dirty="0"/>
            <a:t> parameter estimates</a:t>
          </a:r>
        </a:p>
      </dgm:t>
    </dgm:pt>
    <dgm:pt modelId="{99BB327E-EEC3-8D45-9EFA-2B66EA78D14E}" type="parTrans" cxnId="{BC92C201-58D8-8242-B15A-F25EAD1A7E02}">
      <dgm:prSet/>
      <dgm:spPr/>
      <dgm:t>
        <a:bodyPr/>
        <a:lstStyle/>
        <a:p>
          <a:endParaRPr lang="en-US"/>
        </a:p>
      </dgm:t>
    </dgm:pt>
    <dgm:pt modelId="{40A3C49C-5C39-A34E-BEEC-29E82CFCF09E}" type="sibTrans" cxnId="{BC92C201-58D8-8242-B15A-F25EAD1A7E0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040A436-5908-3949-96FC-732E4DCA310F}">
          <dgm:prSet phldrT="[Text]" custT="1"/>
          <dgm:spPr/>
          <dgm:t>
            <a:bodyPr/>
            <a:lstStyle/>
            <a:p>
              <a:r>
                <a:rPr lang="en-US" sz="2000" dirty="0"/>
                <a:t>Compute the 95% HPDI for the expected group difference in total scale scores, given </a:t>
              </a:r>
              <a14:m>
                <m:oMath xmlns:m="http://schemas.openxmlformats.org/officeDocument/2006/math">
                  <m:r>
                    <a:rPr lang="en-US" sz="2000" b="0" i="1" smtClean="0">
                      <a:latin typeface="Cambria Math" panose="02040503050406030204" pitchFamily="18" charset="0"/>
                    </a:rPr>
                    <m:t>𝜂</m:t>
                  </m:r>
                </m:oMath>
              </a14:m>
              <a:endParaRPr lang="en-US" sz="2000" dirty="0"/>
            </a:p>
          </dgm:t>
        </dgm:pt>
      </mc:Choice>
      <mc:Fallback xmlns="">
        <dgm:pt modelId="{F040A436-5908-3949-96FC-732E4DCA310F}">
          <dgm:prSet phldrT="[Text]" custT="1"/>
          <dgm:spPr/>
          <dgm:t>
            <a:bodyPr/>
            <a:lstStyle/>
            <a:p>
              <a:r>
                <a:rPr lang="en-US" sz="2000" dirty="0"/>
                <a:t>Compute the 95% HPDI for the expected group difference in total scale scores, given </a:t>
              </a:r>
              <a:r>
                <a:rPr lang="en-US" sz="2000" b="0" i="0">
                  <a:latin typeface="Cambria Math" panose="02040503050406030204" pitchFamily="18" charset="0"/>
                </a:rPr>
                <a:t>𝜂</a:t>
              </a:r>
              <a:endParaRPr lang="en-US" sz="2000" dirty="0"/>
            </a:p>
          </dgm:t>
        </dgm:pt>
      </mc:Fallback>
    </mc:AlternateContent>
    <dgm:pt modelId="{24231995-C206-F744-9ACA-8F53D0D024C2}" type="parTrans" cxnId="{88ED2804-A65D-214E-BE61-3DE1F12901A4}">
      <dgm:prSet/>
      <dgm:spPr/>
      <dgm:t>
        <a:bodyPr/>
        <a:lstStyle/>
        <a:p>
          <a:endParaRPr lang="en-US"/>
        </a:p>
      </dgm:t>
    </dgm:pt>
    <dgm:pt modelId="{20312D8F-A868-074B-B0B2-8B1A77C7B2AC}" type="sibTrans" cxnId="{88ED2804-A65D-214E-BE61-3DE1F12901A4}">
      <dgm:prSet/>
      <dgm:spPr/>
      <dgm:t>
        <a:bodyPr/>
        <a:lstStyle/>
        <a:p>
          <a:endParaRPr lang="en-US"/>
        </a:p>
      </dgm:t>
    </dgm:pt>
    <dgm:pt modelId="{53658618-91C5-9F49-A07C-3AB5AD8C7465}">
      <dgm:prSet phldrT="[Text]" custT="1"/>
      <dgm:spPr/>
      <dgm:t>
        <a:bodyPr/>
        <a:lstStyle/>
        <a:p>
          <a:r>
            <a:rPr lang="en-US" sz="2000" dirty="0"/>
            <a:t>Compare the 95% HPDI with ROME</a:t>
          </a:r>
        </a:p>
      </dgm:t>
    </dgm:pt>
    <dgm:pt modelId="{CB93A1E4-0066-1542-AF94-7081A7989BD9}" type="parTrans" cxnId="{CA6736E7-4F59-3445-9952-6FAAC760DD73}">
      <dgm:prSet/>
      <dgm:spPr/>
      <dgm:t>
        <a:bodyPr/>
        <a:lstStyle/>
        <a:p>
          <a:endParaRPr lang="en-US"/>
        </a:p>
      </dgm:t>
    </dgm:pt>
    <dgm:pt modelId="{E04DD8F2-2659-7D47-8A57-C861F6708081}" type="sibTrans" cxnId="{CA6736E7-4F59-3445-9952-6FAAC760DD73}">
      <dgm:prSet/>
      <dgm:spPr/>
      <dgm:t>
        <a:bodyPr/>
        <a:lstStyle/>
        <a:p>
          <a:endParaRPr lang="en-US"/>
        </a:p>
      </dgm:t>
    </dgm:pt>
    <dgm:pt modelId="{7269F084-DA71-BA44-B700-D73DB30E060B}" type="pres">
      <dgm:prSet presAssocID="{278E9085-9779-9446-BEEA-900F5F09881F}" presName="Name0" presStyleCnt="0">
        <dgm:presLayoutVars>
          <dgm:dir/>
          <dgm:resizeHandles val="exact"/>
        </dgm:presLayoutVars>
      </dgm:prSet>
      <dgm:spPr/>
    </dgm:pt>
    <dgm:pt modelId="{D1133FDF-54DA-5A44-B43F-6B509F08C51F}" type="pres">
      <dgm:prSet presAssocID="{091BF5E7-AA5E-7A4A-8902-064FCC5FA1CF}" presName="node" presStyleLbl="node1" presStyleIdx="0" presStyleCnt="6" custScaleX="427916" custLinFactNeighborX="2434" custLinFactNeighborY="-27691">
        <dgm:presLayoutVars>
          <dgm:bulletEnabled val="1"/>
        </dgm:presLayoutVars>
      </dgm:prSet>
      <dgm:spPr/>
    </dgm:pt>
    <dgm:pt modelId="{3693ED71-7923-7441-8086-9D4E21AC0B6D}" type="pres">
      <dgm:prSet presAssocID="{6CE24B42-E0BD-EB4F-B652-5840438E3092}" presName="sibTrans" presStyleLbl="sibTrans2D1" presStyleIdx="0" presStyleCnt="5"/>
      <dgm:spPr/>
    </dgm:pt>
    <dgm:pt modelId="{E5700188-C8F2-7448-AD56-14FCFCB8CAC5}" type="pres">
      <dgm:prSet presAssocID="{6CE24B42-E0BD-EB4F-B652-5840438E3092}" presName="connectorText" presStyleLbl="sibTrans2D1" presStyleIdx="0" presStyleCnt="5"/>
      <dgm:spPr/>
    </dgm:pt>
    <dgm:pt modelId="{2A55177C-D915-094E-A5EC-B81D3B5D6396}" type="pres">
      <dgm:prSet presAssocID="{2CDD5FEB-336E-5A48-9760-C52E73B9FDD3}" presName="node" presStyleLbl="node1" presStyleIdx="1" presStyleCnt="6" custScaleX="481700" custLinFactX="120234" custLinFactNeighborX="200000" custLinFactNeighborY="-28292">
        <dgm:presLayoutVars>
          <dgm:bulletEnabled val="1"/>
        </dgm:presLayoutVars>
      </dgm:prSet>
      <dgm:spPr/>
    </dgm:pt>
    <dgm:pt modelId="{54551BC5-9AFD-4C48-8FC0-2B4957A70F4B}" type="pres">
      <dgm:prSet presAssocID="{F9939757-8128-AE4D-BC68-9171EA96E53C}" presName="sibTrans" presStyleLbl="sibTrans2D1" presStyleIdx="1" presStyleCnt="5"/>
      <dgm:spPr/>
    </dgm:pt>
    <dgm:pt modelId="{F9864FF7-FA4F-2E43-B921-96CF1AA3B5CA}" type="pres">
      <dgm:prSet presAssocID="{F9939757-8128-AE4D-BC68-9171EA96E53C}" presName="connectorText" presStyleLbl="sibTrans2D1" presStyleIdx="1" presStyleCnt="5"/>
      <dgm:spPr/>
    </dgm:pt>
    <dgm:pt modelId="{5F9A4DB5-38D8-D941-96AF-78033670476D}" type="pres">
      <dgm:prSet presAssocID="{DF08AEF6-9114-634B-A68D-54CAF6747E1E}" presName="node" presStyleLbl="node1" presStyleIdx="2" presStyleCnt="6" custScaleX="543324" custLinFactX="350560" custLinFactNeighborX="400000" custLinFactNeighborY="-28533">
        <dgm:presLayoutVars>
          <dgm:bulletEnabled val="1"/>
        </dgm:presLayoutVars>
      </dgm:prSet>
      <dgm:spPr/>
    </dgm:pt>
    <dgm:pt modelId="{816E8741-D5A0-E04A-B717-BFE527C27873}" type="pres">
      <dgm:prSet presAssocID="{47BB0892-B0AA-D348-B7EC-0D01BC133E88}" presName="sibTrans" presStyleLbl="sibTrans2D1" presStyleIdx="2" presStyleCnt="5"/>
      <dgm:spPr/>
    </dgm:pt>
    <dgm:pt modelId="{0F0AFE35-B04E-2A45-93CF-4F724EFBF1EC}" type="pres">
      <dgm:prSet presAssocID="{47BB0892-B0AA-D348-B7EC-0D01BC133E88}" presName="connectorText" presStyleLbl="sibTrans2D1" presStyleIdx="2" presStyleCnt="5"/>
      <dgm:spPr/>
    </dgm:pt>
    <dgm:pt modelId="{D4F63788-9BE8-0B49-9F00-ED4A3FCE573B}" type="pres">
      <dgm:prSet presAssocID="{40BAE3C6-336D-494F-862A-2CA8F9431EF5}" presName="node" presStyleLbl="node1" presStyleIdx="3" presStyleCnt="6" custScaleX="590752" custScaleY="89063" custLinFactX="-50727" custLinFactY="31834" custLinFactNeighborX="-100000" custLinFactNeighborY="100000">
        <dgm:presLayoutVars>
          <dgm:bulletEnabled val="1"/>
        </dgm:presLayoutVars>
      </dgm:prSet>
      <dgm:spPr/>
    </dgm:pt>
    <dgm:pt modelId="{851A12F9-B3B9-6246-92F9-C464DBB5CABA}" type="pres">
      <dgm:prSet presAssocID="{40A3C49C-5C39-A34E-BEEC-29E82CFCF09E}" presName="sibTrans" presStyleLbl="sibTrans2D1" presStyleIdx="3" presStyleCnt="5"/>
      <dgm:spPr/>
    </dgm:pt>
    <dgm:pt modelId="{F1EDF84C-5BA3-9943-99EA-92D7EF157619}" type="pres">
      <dgm:prSet presAssocID="{40A3C49C-5C39-A34E-BEEC-29E82CFCF09E}" presName="connectorText" presStyleLbl="sibTrans2D1" presStyleIdx="3" presStyleCnt="5"/>
      <dgm:spPr/>
    </dgm:pt>
    <dgm:pt modelId="{5440F686-48C9-2942-BC14-2F531685812A}" type="pres">
      <dgm:prSet presAssocID="{F040A436-5908-3949-96FC-732E4DCA310F}" presName="node" presStyleLbl="node1" presStyleIdx="4" presStyleCnt="6" custScaleX="609579" custScaleY="93623" custLinFactX="-1100000" custLinFactY="30615" custLinFactNeighborX="-1191716" custLinFactNeighborY="100000">
        <dgm:presLayoutVars>
          <dgm:bulletEnabled val="1"/>
        </dgm:presLayoutVars>
      </dgm:prSet>
      <dgm:spPr/>
    </dgm:pt>
    <dgm:pt modelId="{D06DDDDB-9285-5444-B166-9F50BD448C61}" type="pres">
      <dgm:prSet presAssocID="{20312D8F-A868-074B-B0B2-8B1A77C7B2AC}" presName="sibTrans" presStyleLbl="sibTrans2D1" presStyleIdx="4" presStyleCnt="5"/>
      <dgm:spPr/>
    </dgm:pt>
    <dgm:pt modelId="{C3A8B260-370D-ED40-B154-DFCEC3AFD4A1}" type="pres">
      <dgm:prSet presAssocID="{20312D8F-A868-074B-B0B2-8B1A77C7B2AC}" presName="connectorText" presStyleLbl="sibTrans2D1" presStyleIdx="4" presStyleCnt="5"/>
      <dgm:spPr/>
    </dgm:pt>
    <dgm:pt modelId="{762B09CE-09E6-C445-9A95-311FA3CF49F5}" type="pres">
      <dgm:prSet presAssocID="{53658618-91C5-9F49-A07C-3AB5AD8C7465}" presName="node" presStyleLbl="node1" presStyleIdx="5" presStyleCnt="6" custScaleX="513200" custScaleY="97305" custLinFactX="-2200000" custLinFactY="31711" custLinFactNeighborX="-2230660" custLinFactNeighborY="100000">
        <dgm:presLayoutVars>
          <dgm:bulletEnabled val="1"/>
        </dgm:presLayoutVars>
      </dgm:prSet>
      <dgm:spPr/>
    </dgm:pt>
  </dgm:ptLst>
  <dgm:cxnLst>
    <dgm:cxn modelId="{BC92C201-58D8-8242-B15A-F25EAD1A7E02}" srcId="{278E9085-9779-9446-BEEA-900F5F09881F}" destId="{40BAE3C6-336D-494F-862A-2CA8F9431EF5}" srcOrd="3" destOrd="0" parTransId="{99BB327E-EEC3-8D45-9EFA-2B66EA78D14E}" sibTransId="{40A3C49C-5C39-A34E-BEEC-29E82CFCF09E}"/>
    <dgm:cxn modelId="{FD0FB103-C4B4-6C4B-A570-0A20B66CE3F9}" type="presOf" srcId="{F9939757-8128-AE4D-BC68-9171EA96E53C}" destId="{F9864FF7-FA4F-2E43-B921-96CF1AA3B5CA}" srcOrd="1" destOrd="0" presId="urn:microsoft.com/office/officeart/2005/8/layout/process1"/>
    <dgm:cxn modelId="{88ED2804-A65D-214E-BE61-3DE1F12901A4}" srcId="{278E9085-9779-9446-BEEA-900F5F09881F}" destId="{F040A436-5908-3949-96FC-732E4DCA310F}" srcOrd="4" destOrd="0" parTransId="{24231995-C206-F744-9ACA-8F53D0D024C2}" sibTransId="{20312D8F-A868-074B-B0B2-8B1A77C7B2AC}"/>
    <dgm:cxn modelId="{DC5A222E-D6BC-7444-949A-3B6A391C5928}" type="presOf" srcId="{40BAE3C6-336D-494F-862A-2CA8F9431EF5}" destId="{D4F63788-9BE8-0B49-9F00-ED4A3FCE573B}" srcOrd="0" destOrd="0" presId="urn:microsoft.com/office/officeart/2005/8/layout/process1"/>
    <dgm:cxn modelId="{43B4DB34-D0D1-1A4A-80A9-C5D81206EEDA}" type="presOf" srcId="{20312D8F-A868-074B-B0B2-8B1A77C7B2AC}" destId="{D06DDDDB-9285-5444-B166-9F50BD448C61}" srcOrd="0" destOrd="0" presId="urn:microsoft.com/office/officeart/2005/8/layout/process1"/>
    <dgm:cxn modelId="{A5D6DC4E-DF66-D442-BD28-5A73CE27245C}" type="presOf" srcId="{DF08AEF6-9114-634B-A68D-54CAF6747E1E}" destId="{5F9A4DB5-38D8-D941-96AF-78033670476D}" srcOrd="0" destOrd="0" presId="urn:microsoft.com/office/officeart/2005/8/layout/process1"/>
    <dgm:cxn modelId="{0372A459-CB20-CD43-8DF7-8F6CA7332EF6}" type="presOf" srcId="{F9939757-8128-AE4D-BC68-9171EA96E53C}" destId="{54551BC5-9AFD-4C48-8FC0-2B4957A70F4B}" srcOrd="0" destOrd="0" presId="urn:microsoft.com/office/officeart/2005/8/layout/process1"/>
    <dgm:cxn modelId="{41BAA76E-CA8E-9F42-A3E5-3A4321001229}" type="presOf" srcId="{47BB0892-B0AA-D348-B7EC-0D01BC133E88}" destId="{0F0AFE35-B04E-2A45-93CF-4F724EFBF1EC}" srcOrd="1" destOrd="0" presId="urn:microsoft.com/office/officeart/2005/8/layout/process1"/>
    <dgm:cxn modelId="{9AE26187-0FF9-024E-AC21-671D253984A3}" type="presOf" srcId="{091BF5E7-AA5E-7A4A-8902-064FCC5FA1CF}" destId="{D1133FDF-54DA-5A44-B43F-6B509F08C51F}" srcOrd="0" destOrd="0" presId="urn:microsoft.com/office/officeart/2005/8/layout/process1"/>
    <dgm:cxn modelId="{7D87BF8C-2B68-CD43-9C85-4DB3BB6647F2}" type="presOf" srcId="{6CE24B42-E0BD-EB4F-B652-5840438E3092}" destId="{E5700188-C8F2-7448-AD56-14FCFCB8CAC5}" srcOrd="1" destOrd="0" presId="urn:microsoft.com/office/officeart/2005/8/layout/process1"/>
    <dgm:cxn modelId="{DB211F91-418D-E240-A95F-093D6557C67E}" type="presOf" srcId="{53658618-91C5-9F49-A07C-3AB5AD8C7465}" destId="{762B09CE-09E6-C445-9A95-311FA3CF49F5}" srcOrd="0" destOrd="0" presId="urn:microsoft.com/office/officeart/2005/8/layout/process1"/>
    <dgm:cxn modelId="{25C666A3-6149-324E-84CC-1F1A310B93C9}" type="presOf" srcId="{47BB0892-B0AA-D348-B7EC-0D01BC133E88}" destId="{816E8741-D5A0-E04A-B717-BFE527C27873}" srcOrd="0" destOrd="0" presId="urn:microsoft.com/office/officeart/2005/8/layout/process1"/>
    <dgm:cxn modelId="{6DD72EA7-C1B5-4547-986C-E270427A50A6}" type="presOf" srcId="{40A3C49C-5C39-A34E-BEEC-29E82CFCF09E}" destId="{F1EDF84C-5BA3-9943-99EA-92D7EF157619}" srcOrd="1" destOrd="0" presId="urn:microsoft.com/office/officeart/2005/8/layout/process1"/>
    <dgm:cxn modelId="{E7370CB1-E157-C44D-BC85-00E449CB8F63}" type="presOf" srcId="{278E9085-9779-9446-BEEA-900F5F09881F}" destId="{7269F084-DA71-BA44-B700-D73DB30E060B}" srcOrd="0" destOrd="0" presId="urn:microsoft.com/office/officeart/2005/8/layout/process1"/>
    <dgm:cxn modelId="{743A36B6-B9F1-A446-9040-C6F34E2D434A}" type="presOf" srcId="{F040A436-5908-3949-96FC-732E4DCA310F}" destId="{5440F686-48C9-2942-BC14-2F531685812A}" srcOrd="0" destOrd="0" presId="urn:microsoft.com/office/officeart/2005/8/layout/process1"/>
    <dgm:cxn modelId="{3819D4B7-F459-CF49-94D5-BA9CC5DB6991}" srcId="{278E9085-9779-9446-BEEA-900F5F09881F}" destId="{DF08AEF6-9114-634B-A68D-54CAF6747E1E}" srcOrd="2" destOrd="0" parTransId="{F43D4B64-05C6-8F4F-804F-D028AB564190}" sibTransId="{47BB0892-B0AA-D348-B7EC-0D01BC133E88}"/>
    <dgm:cxn modelId="{C91DD6CD-CE8A-B544-AB9C-6F68DE174936}" type="presOf" srcId="{2CDD5FEB-336E-5A48-9760-C52E73B9FDD3}" destId="{2A55177C-D915-094E-A5EC-B81D3B5D6396}" srcOrd="0" destOrd="0" presId="urn:microsoft.com/office/officeart/2005/8/layout/process1"/>
    <dgm:cxn modelId="{F0F6F0D3-F4A8-A448-98C4-C95599600719}" type="presOf" srcId="{20312D8F-A868-074B-B0B2-8B1A77C7B2AC}" destId="{C3A8B260-370D-ED40-B154-DFCEC3AFD4A1}" srcOrd="1" destOrd="0" presId="urn:microsoft.com/office/officeart/2005/8/layout/process1"/>
    <dgm:cxn modelId="{264FFADC-B04D-B240-8836-F726EF03C0DA}" srcId="{278E9085-9779-9446-BEEA-900F5F09881F}" destId="{2CDD5FEB-336E-5A48-9760-C52E73B9FDD3}" srcOrd="1" destOrd="0" parTransId="{85CE44C1-350C-0143-BA06-B7BFAE1EECD5}" sibTransId="{F9939757-8128-AE4D-BC68-9171EA96E53C}"/>
    <dgm:cxn modelId="{119C1DDE-350C-6A4B-B140-5CDC1B6AD4D8}" type="presOf" srcId="{6CE24B42-E0BD-EB4F-B652-5840438E3092}" destId="{3693ED71-7923-7441-8086-9D4E21AC0B6D}" srcOrd="0" destOrd="0" presId="urn:microsoft.com/office/officeart/2005/8/layout/process1"/>
    <dgm:cxn modelId="{58A015DF-B67E-3047-9D22-26FA87243B83}" type="presOf" srcId="{40A3C49C-5C39-A34E-BEEC-29E82CFCF09E}" destId="{851A12F9-B3B9-6246-92F9-C464DBB5CABA}" srcOrd="0" destOrd="0" presId="urn:microsoft.com/office/officeart/2005/8/layout/process1"/>
    <dgm:cxn modelId="{8E06F3DF-618A-BA4F-8027-CC7639F6A3C2}" srcId="{278E9085-9779-9446-BEEA-900F5F09881F}" destId="{091BF5E7-AA5E-7A4A-8902-064FCC5FA1CF}" srcOrd="0" destOrd="0" parTransId="{9A8DF024-502B-784A-AECC-96F6F74F7F54}" sibTransId="{6CE24B42-E0BD-EB4F-B652-5840438E3092}"/>
    <dgm:cxn modelId="{CA6736E7-4F59-3445-9952-6FAAC760DD73}" srcId="{278E9085-9779-9446-BEEA-900F5F09881F}" destId="{53658618-91C5-9F49-A07C-3AB5AD8C7465}" srcOrd="5" destOrd="0" parTransId="{CB93A1E4-0066-1542-AF94-7081A7989BD9}" sibTransId="{E04DD8F2-2659-7D47-8A57-C861F6708081}"/>
    <dgm:cxn modelId="{02F9F99D-4F77-8549-8192-5A347370A626}" type="presParOf" srcId="{7269F084-DA71-BA44-B700-D73DB30E060B}" destId="{D1133FDF-54DA-5A44-B43F-6B509F08C51F}" srcOrd="0" destOrd="0" presId="urn:microsoft.com/office/officeart/2005/8/layout/process1"/>
    <dgm:cxn modelId="{B5C6A4ED-7D60-A94A-8603-40976753702B}" type="presParOf" srcId="{7269F084-DA71-BA44-B700-D73DB30E060B}" destId="{3693ED71-7923-7441-8086-9D4E21AC0B6D}" srcOrd="1" destOrd="0" presId="urn:microsoft.com/office/officeart/2005/8/layout/process1"/>
    <dgm:cxn modelId="{07F5B9C7-7FA7-824F-841B-41F13B81091A}" type="presParOf" srcId="{3693ED71-7923-7441-8086-9D4E21AC0B6D}" destId="{E5700188-C8F2-7448-AD56-14FCFCB8CAC5}" srcOrd="0" destOrd="0" presId="urn:microsoft.com/office/officeart/2005/8/layout/process1"/>
    <dgm:cxn modelId="{810AF0A7-C76C-9040-8B07-4999FDA492F3}" type="presParOf" srcId="{7269F084-DA71-BA44-B700-D73DB30E060B}" destId="{2A55177C-D915-094E-A5EC-B81D3B5D6396}" srcOrd="2" destOrd="0" presId="urn:microsoft.com/office/officeart/2005/8/layout/process1"/>
    <dgm:cxn modelId="{E71A8E98-6890-264B-AD62-3A463B054B83}" type="presParOf" srcId="{7269F084-DA71-BA44-B700-D73DB30E060B}" destId="{54551BC5-9AFD-4C48-8FC0-2B4957A70F4B}" srcOrd="3" destOrd="0" presId="urn:microsoft.com/office/officeart/2005/8/layout/process1"/>
    <dgm:cxn modelId="{71B20E3F-6088-C94B-A62D-76B2268AB338}" type="presParOf" srcId="{54551BC5-9AFD-4C48-8FC0-2B4957A70F4B}" destId="{F9864FF7-FA4F-2E43-B921-96CF1AA3B5CA}" srcOrd="0" destOrd="0" presId="urn:microsoft.com/office/officeart/2005/8/layout/process1"/>
    <dgm:cxn modelId="{D01CBE68-D39B-224A-BCA2-091E7B283EFE}" type="presParOf" srcId="{7269F084-DA71-BA44-B700-D73DB30E060B}" destId="{5F9A4DB5-38D8-D941-96AF-78033670476D}" srcOrd="4" destOrd="0" presId="urn:microsoft.com/office/officeart/2005/8/layout/process1"/>
    <dgm:cxn modelId="{5387CE82-C35C-7744-B4B6-B17F588BC150}" type="presParOf" srcId="{7269F084-DA71-BA44-B700-D73DB30E060B}" destId="{816E8741-D5A0-E04A-B717-BFE527C27873}" srcOrd="5" destOrd="0" presId="urn:microsoft.com/office/officeart/2005/8/layout/process1"/>
    <dgm:cxn modelId="{B11BBACC-896F-C34A-88A9-19EAAFE30721}" type="presParOf" srcId="{816E8741-D5A0-E04A-B717-BFE527C27873}" destId="{0F0AFE35-B04E-2A45-93CF-4F724EFBF1EC}" srcOrd="0" destOrd="0" presId="urn:microsoft.com/office/officeart/2005/8/layout/process1"/>
    <dgm:cxn modelId="{7EFA10EA-525D-7544-88F2-B268C35F8701}" type="presParOf" srcId="{7269F084-DA71-BA44-B700-D73DB30E060B}" destId="{D4F63788-9BE8-0B49-9F00-ED4A3FCE573B}" srcOrd="6" destOrd="0" presId="urn:microsoft.com/office/officeart/2005/8/layout/process1"/>
    <dgm:cxn modelId="{093BEFE0-2DDB-8542-860A-3F403A61AD10}" type="presParOf" srcId="{7269F084-DA71-BA44-B700-D73DB30E060B}" destId="{851A12F9-B3B9-6246-92F9-C464DBB5CABA}" srcOrd="7" destOrd="0" presId="urn:microsoft.com/office/officeart/2005/8/layout/process1"/>
    <dgm:cxn modelId="{0E20BF18-8276-334E-AEB5-5FA22C881070}" type="presParOf" srcId="{851A12F9-B3B9-6246-92F9-C464DBB5CABA}" destId="{F1EDF84C-5BA3-9943-99EA-92D7EF157619}" srcOrd="0" destOrd="0" presId="urn:microsoft.com/office/officeart/2005/8/layout/process1"/>
    <dgm:cxn modelId="{35B1DD09-21C7-3349-9854-127EB5807F19}" type="presParOf" srcId="{7269F084-DA71-BA44-B700-D73DB30E060B}" destId="{5440F686-48C9-2942-BC14-2F531685812A}" srcOrd="8" destOrd="0" presId="urn:microsoft.com/office/officeart/2005/8/layout/process1"/>
    <dgm:cxn modelId="{3C9903C4-5A0B-3B4E-86DA-B7E5D3284058}" type="presParOf" srcId="{7269F084-DA71-BA44-B700-D73DB30E060B}" destId="{D06DDDDB-9285-5444-B166-9F50BD448C61}" srcOrd="9" destOrd="0" presId="urn:microsoft.com/office/officeart/2005/8/layout/process1"/>
    <dgm:cxn modelId="{095EE8C5-FD60-4F49-B65A-6ECC6495BDEC}" type="presParOf" srcId="{D06DDDDB-9285-5444-B166-9F50BD448C61}" destId="{C3A8B260-370D-ED40-B154-DFCEC3AFD4A1}" srcOrd="0" destOrd="0" presId="urn:microsoft.com/office/officeart/2005/8/layout/process1"/>
    <dgm:cxn modelId="{64D61803-0DB6-394F-A052-D9D5B4A673F3}" type="presParOf" srcId="{7269F084-DA71-BA44-B700-D73DB30E060B}" destId="{762B09CE-09E6-C445-9A95-311FA3CF49F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8E9085-9779-9446-BEEA-900F5F09881F}" type="doc">
      <dgm:prSet loTypeId="urn:microsoft.com/office/officeart/2005/8/layout/process1" loCatId="" qsTypeId="urn:microsoft.com/office/officeart/2005/8/quickstyle/simple1" qsCatId="simple" csTypeId="urn:microsoft.com/office/officeart/2005/8/colors/accent2_2" csCatId="accent2" phldr="1"/>
      <dgm:spPr/>
    </dgm:pt>
    <dgm:pt modelId="{091BF5E7-AA5E-7A4A-8902-064FCC5FA1CF}">
      <dgm:prSet phldrT="[Text]" custT="1"/>
      <dgm:spPr/>
      <dgm:t>
        <a:bodyPr/>
        <a:lstStyle/>
        <a:p>
          <a:r>
            <a:rPr lang="en-US" sz="2000" dirty="0"/>
            <a:t>Set ROME</a:t>
          </a:r>
        </a:p>
      </dgm:t>
    </dgm:pt>
    <dgm:pt modelId="{9A8DF024-502B-784A-AECC-96F6F74F7F54}" type="parTrans" cxnId="{8E06F3DF-618A-BA4F-8027-CC7639F6A3C2}">
      <dgm:prSet/>
      <dgm:spPr/>
      <dgm:t>
        <a:bodyPr/>
        <a:lstStyle/>
        <a:p>
          <a:endParaRPr lang="en-US"/>
        </a:p>
      </dgm:t>
    </dgm:pt>
    <dgm:pt modelId="{6CE24B42-E0BD-EB4F-B652-5840438E3092}" type="sibTrans" cxnId="{8E06F3DF-618A-BA4F-8027-CC7639F6A3C2}">
      <dgm:prSet/>
      <dgm:spPr/>
      <dgm:t>
        <a:bodyPr/>
        <a:lstStyle/>
        <a:p>
          <a:endParaRPr lang="en-US"/>
        </a:p>
      </dgm:t>
    </dgm:pt>
    <dgm:pt modelId="{2CDD5FEB-336E-5A48-9760-C52E73B9FDD3}">
      <dgm:prSet phldrT="[Text]" custT="1"/>
      <dgm:spPr/>
      <dgm:t>
        <a:bodyPr/>
        <a:lstStyle/>
        <a:p>
          <a:r>
            <a:rPr lang="en-US" sz="2000" dirty="0"/>
            <a:t>Fit a Bayesian MG-CFA model</a:t>
          </a:r>
        </a:p>
      </dgm:t>
    </dgm:pt>
    <dgm:pt modelId="{85CE44C1-350C-0143-BA06-B7BFAE1EECD5}" type="parTrans" cxnId="{264FFADC-B04D-B240-8836-F726EF03C0DA}">
      <dgm:prSet/>
      <dgm:spPr/>
      <dgm:t>
        <a:bodyPr/>
        <a:lstStyle/>
        <a:p>
          <a:endParaRPr lang="en-US"/>
        </a:p>
      </dgm:t>
    </dgm:pt>
    <dgm:pt modelId="{F9939757-8128-AE4D-BC68-9171EA96E53C}" type="sibTrans" cxnId="{264FFADC-B04D-B240-8836-F726EF03C0DA}">
      <dgm:prSet/>
      <dgm:spPr/>
      <dgm:t>
        <a:bodyPr/>
        <a:lstStyle/>
        <a:p>
          <a:endParaRPr lang="en-US"/>
        </a:p>
      </dgm:t>
    </dgm:pt>
    <dgm:pt modelId="{DF08AEF6-9114-634B-A68D-54CAF6747E1E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dirty="0"/>
            <a:t>Conduct Bayesian Alignment</a:t>
          </a:r>
        </a:p>
      </dgm:t>
    </dgm:pt>
    <dgm:pt modelId="{F43D4B64-05C6-8F4F-804F-D028AB564190}" type="parTrans" cxnId="{3819D4B7-F459-CF49-94D5-BA9CC5DB6991}">
      <dgm:prSet/>
      <dgm:spPr/>
      <dgm:t>
        <a:bodyPr/>
        <a:lstStyle/>
        <a:p>
          <a:endParaRPr lang="en-US"/>
        </a:p>
      </dgm:t>
    </dgm:pt>
    <dgm:pt modelId="{47BB0892-B0AA-D348-B7EC-0D01BC133E88}" type="sibTrans" cxnId="{3819D4B7-F459-CF49-94D5-BA9CC5DB6991}">
      <dgm:prSet/>
      <dgm:spPr/>
      <dgm:t>
        <a:bodyPr/>
        <a:lstStyle/>
        <a:p>
          <a:endParaRPr lang="en-US"/>
        </a:p>
      </dgm:t>
    </dgm:pt>
    <dgm:pt modelId="{40BAE3C6-336D-494F-862A-2CA8F9431EF5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dirty="0"/>
            <a:t>Obtain posterior distributions of </a:t>
          </a:r>
          <a:r>
            <a:rPr lang="en-US" sz="2000" b="1" i="1" dirty="0"/>
            <a:t>aligned</a:t>
          </a:r>
          <a:r>
            <a:rPr lang="en-US" sz="2000" dirty="0"/>
            <a:t> parameter estimates</a:t>
          </a:r>
        </a:p>
      </dgm:t>
    </dgm:pt>
    <dgm:pt modelId="{99BB327E-EEC3-8D45-9EFA-2B66EA78D14E}" type="parTrans" cxnId="{BC92C201-58D8-8242-B15A-F25EAD1A7E02}">
      <dgm:prSet/>
      <dgm:spPr/>
      <dgm:t>
        <a:bodyPr/>
        <a:lstStyle/>
        <a:p>
          <a:endParaRPr lang="en-US"/>
        </a:p>
      </dgm:t>
    </dgm:pt>
    <dgm:pt modelId="{40A3C49C-5C39-A34E-BEEC-29E82CFCF09E}" type="sibTrans" cxnId="{BC92C201-58D8-8242-B15A-F25EAD1A7E02}">
      <dgm:prSet/>
      <dgm:spPr/>
      <dgm:t>
        <a:bodyPr/>
        <a:lstStyle/>
        <a:p>
          <a:endParaRPr lang="en-US"/>
        </a:p>
      </dgm:t>
    </dgm:pt>
    <dgm:pt modelId="{F040A436-5908-3949-96FC-732E4DCA310F}">
      <dgm:prSet phldrT="[Text]" custT="1"/>
      <dgm:spPr>
        <a:blipFill>
          <a:blip xmlns:r="http://schemas.openxmlformats.org/officeDocument/2006/relationships" r:embed="rId1"/>
          <a:stretch>
            <a:fillRect t="-3000" b="-7000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4231995-C206-F744-9ACA-8F53D0D024C2}" type="parTrans" cxnId="{88ED2804-A65D-214E-BE61-3DE1F12901A4}">
      <dgm:prSet/>
      <dgm:spPr/>
      <dgm:t>
        <a:bodyPr/>
        <a:lstStyle/>
        <a:p>
          <a:endParaRPr lang="en-US"/>
        </a:p>
      </dgm:t>
    </dgm:pt>
    <dgm:pt modelId="{20312D8F-A868-074B-B0B2-8B1A77C7B2AC}" type="sibTrans" cxnId="{88ED2804-A65D-214E-BE61-3DE1F12901A4}">
      <dgm:prSet/>
      <dgm:spPr/>
      <dgm:t>
        <a:bodyPr/>
        <a:lstStyle/>
        <a:p>
          <a:endParaRPr lang="en-US"/>
        </a:p>
      </dgm:t>
    </dgm:pt>
    <dgm:pt modelId="{53658618-91C5-9F49-A07C-3AB5AD8C7465}">
      <dgm:prSet phldrT="[Text]" custT="1"/>
      <dgm:spPr/>
      <dgm:t>
        <a:bodyPr/>
        <a:lstStyle/>
        <a:p>
          <a:r>
            <a:rPr lang="en-US" sz="2000" dirty="0"/>
            <a:t>Compare the 95% HPDI with ROME</a:t>
          </a:r>
        </a:p>
      </dgm:t>
    </dgm:pt>
    <dgm:pt modelId="{CB93A1E4-0066-1542-AF94-7081A7989BD9}" type="parTrans" cxnId="{CA6736E7-4F59-3445-9952-6FAAC760DD73}">
      <dgm:prSet/>
      <dgm:spPr/>
      <dgm:t>
        <a:bodyPr/>
        <a:lstStyle/>
        <a:p>
          <a:endParaRPr lang="en-US"/>
        </a:p>
      </dgm:t>
    </dgm:pt>
    <dgm:pt modelId="{E04DD8F2-2659-7D47-8A57-C861F6708081}" type="sibTrans" cxnId="{CA6736E7-4F59-3445-9952-6FAAC760DD73}">
      <dgm:prSet/>
      <dgm:spPr/>
      <dgm:t>
        <a:bodyPr/>
        <a:lstStyle/>
        <a:p>
          <a:endParaRPr lang="en-US"/>
        </a:p>
      </dgm:t>
    </dgm:pt>
    <dgm:pt modelId="{7269F084-DA71-BA44-B700-D73DB30E060B}" type="pres">
      <dgm:prSet presAssocID="{278E9085-9779-9446-BEEA-900F5F09881F}" presName="Name0" presStyleCnt="0">
        <dgm:presLayoutVars>
          <dgm:dir/>
          <dgm:resizeHandles val="exact"/>
        </dgm:presLayoutVars>
      </dgm:prSet>
      <dgm:spPr/>
    </dgm:pt>
    <dgm:pt modelId="{D1133FDF-54DA-5A44-B43F-6B509F08C51F}" type="pres">
      <dgm:prSet presAssocID="{091BF5E7-AA5E-7A4A-8902-064FCC5FA1CF}" presName="node" presStyleLbl="node1" presStyleIdx="0" presStyleCnt="6" custScaleX="427916" custLinFactNeighborX="2434" custLinFactNeighborY="-27691">
        <dgm:presLayoutVars>
          <dgm:bulletEnabled val="1"/>
        </dgm:presLayoutVars>
      </dgm:prSet>
      <dgm:spPr/>
    </dgm:pt>
    <dgm:pt modelId="{3693ED71-7923-7441-8086-9D4E21AC0B6D}" type="pres">
      <dgm:prSet presAssocID="{6CE24B42-E0BD-EB4F-B652-5840438E3092}" presName="sibTrans" presStyleLbl="sibTrans2D1" presStyleIdx="0" presStyleCnt="5"/>
      <dgm:spPr/>
    </dgm:pt>
    <dgm:pt modelId="{E5700188-C8F2-7448-AD56-14FCFCB8CAC5}" type="pres">
      <dgm:prSet presAssocID="{6CE24B42-E0BD-EB4F-B652-5840438E3092}" presName="connectorText" presStyleLbl="sibTrans2D1" presStyleIdx="0" presStyleCnt="5"/>
      <dgm:spPr/>
    </dgm:pt>
    <dgm:pt modelId="{2A55177C-D915-094E-A5EC-B81D3B5D6396}" type="pres">
      <dgm:prSet presAssocID="{2CDD5FEB-336E-5A48-9760-C52E73B9FDD3}" presName="node" presStyleLbl="node1" presStyleIdx="1" presStyleCnt="6" custScaleX="481700" custLinFactX="120234" custLinFactNeighborX="200000" custLinFactNeighborY="-28292">
        <dgm:presLayoutVars>
          <dgm:bulletEnabled val="1"/>
        </dgm:presLayoutVars>
      </dgm:prSet>
      <dgm:spPr/>
    </dgm:pt>
    <dgm:pt modelId="{54551BC5-9AFD-4C48-8FC0-2B4957A70F4B}" type="pres">
      <dgm:prSet presAssocID="{F9939757-8128-AE4D-BC68-9171EA96E53C}" presName="sibTrans" presStyleLbl="sibTrans2D1" presStyleIdx="1" presStyleCnt="5"/>
      <dgm:spPr/>
    </dgm:pt>
    <dgm:pt modelId="{F9864FF7-FA4F-2E43-B921-96CF1AA3B5CA}" type="pres">
      <dgm:prSet presAssocID="{F9939757-8128-AE4D-BC68-9171EA96E53C}" presName="connectorText" presStyleLbl="sibTrans2D1" presStyleIdx="1" presStyleCnt="5"/>
      <dgm:spPr/>
    </dgm:pt>
    <dgm:pt modelId="{5F9A4DB5-38D8-D941-96AF-78033670476D}" type="pres">
      <dgm:prSet presAssocID="{DF08AEF6-9114-634B-A68D-54CAF6747E1E}" presName="node" presStyleLbl="node1" presStyleIdx="2" presStyleCnt="6" custScaleX="543324" custLinFactX="350560" custLinFactNeighborX="400000" custLinFactNeighborY="-28533">
        <dgm:presLayoutVars>
          <dgm:bulletEnabled val="1"/>
        </dgm:presLayoutVars>
      </dgm:prSet>
      <dgm:spPr/>
    </dgm:pt>
    <dgm:pt modelId="{816E8741-D5A0-E04A-B717-BFE527C27873}" type="pres">
      <dgm:prSet presAssocID="{47BB0892-B0AA-D348-B7EC-0D01BC133E88}" presName="sibTrans" presStyleLbl="sibTrans2D1" presStyleIdx="2" presStyleCnt="5"/>
      <dgm:spPr/>
    </dgm:pt>
    <dgm:pt modelId="{0F0AFE35-B04E-2A45-93CF-4F724EFBF1EC}" type="pres">
      <dgm:prSet presAssocID="{47BB0892-B0AA-D348-B7EC-0D01BC133E88}" presName="connectorText" presStyleLbl="sibTrans2D1" presStyleIdx="2" presStyleCnt="5"/>
      <dgm:spPr/>
    </dgm:pt>
    <dgm:pt modelId="{D4F63788-9BE8-0B49-9F00-ED4A3FCE573B}" type="pres">
      <dgm:prSet presAssocID="{40BAE3C6-336D-494F-862A-2CA8F9431EF5}" presName="node" presStyleLbl="node1" presStyleIdx="3" presStyleCnt="6" custScaleX="590752" custScaleY="89063" custLinFactX="-50727" custLinFactY="31834" custLinFactNeighborX="-100000" custLinFactNeighborY="100000">
        <dgm:presLayoutVars>
          <dgm:bulletEnabled val="1"/>
        </dgm:presLayoutVars>
      </dgm:prSet>
      <dgm:spPr/>
    </dgm:pt>
    <dgm:pt modelId="{851A12F9-B3B9-6246-92F9-C464DBB5CABA}" type="pres">
      <dgm:prSet presAssocID="{40A3C49C-5C39-A34E-BEEC-29E82CFCF09E}" presName="sibTrans" presStyleLbl="sibTrans2D1" presStyleIdx="3" presStyleCnt="5"/>
      <dgm:spPr/>
    </dgm:pt>
    <dgm:pt modelId="{F1EDF84C-5BA3-9943-99EA-92D7EF157619}" type="pres">
      <dgm:prSet presAssocID="{40A3C49C-5C39-A34E-BEEC-29E82CFCF09E}" presName="connectorText" presStyleLbl="sibTrans2D1" presStyleIdx="3" presStyleCnt="5"/>
      <dgm:spPr/>
    </dgm:pt>
    <dgm:pt modelId="{5440F686-48C9-2942-BC14-2F531685812A}" type="pres">
      <dgm:prSet presAssocID="{F040A436-5908-3949-96FC-732E4DCA310F}" presName="node" presStyleLbl="node1" presStyleIdx="4" presStyleCnt="6" custScaleX="609579" custScaleY="93623" custLinFactX="-1100000" custLinFactY="30615" custLinFactNeighborX="-1191716" custLinFactNeighborY="100000">
        <dgm:presLayoutVars>
          <dgm:bulletEnabled val="1"/>
        </dgm:presLayoutVars>
      </dgm:prSet>
      <dgm:spPr/>
    </dgm:pt>
    <dgm:pt modelId="{D06DDDDB-9285-5444-B166-9F50BD448C61}" type="pres">
      <dgm:prSet presAssocID="{20312D8F-A868-074B-B0B2-8B1A77C7B2AC}" presName="sibTrans" presStyleLbl="sibTrans2D1" presStyleIdx="4" presStyleCnt="5"/>
      <dgm:spPr/>
    </dgm:pt>
    <dgm:pt modelId="{C3A8B260-370D-ED40-B154-DFCEC3AFD4A1}" type="pres">
      <dgm:prSet presAssocID="{20312D8F-A868-074B-B0B2-8B1A77C7B2AC}" presName="connectorText" presStyleLbl="sibTrans2D1" presStyleIdx="4" presStyleCnt="5"/>
      <dgm:spPr/>
    </dgm:pt>
    <dgm:pt modelId="{762B09CE-09E6-C445-9A95-311FA3CF49F5}" type="pres">
      <dgm:prSet presAssocID="{53658618-91C5-9F49-A07C-3AB5AD8C7465}" presName="node" presStyleLbl="node1" presStyleIdx="5" presStyleCnt="6" custScaleX="513200" custScaleY="97305" custLinFactX="-2200000" custLinFactY="31711" custLinFactNeighborX="-2230660" custLinFactNeighborY="100000">
        <dgm:presLayoutVars>
          <dgm:bulletEnabled val="1"/>
        </dgm:presLayoutVars>
      </dgm:prSet>
      <dgm:spPr/>
    </dgm:pt>
  </dgm:ptLst>
  <dgm:cxnLst>
    <dgm:cxn modelId="{BC92C201-58D8-8242-B15A-F25EAD1A7E02}" srcId="{278E9085-9779-9446-BEEA-900F5F09881F}" destId="{40BAE3C6-336D-494F-862A-2CA8F9431EF5}" srcOrd="3" destOrd="0" parTransId="{99BB327E-EEC3-8D45-9EFA-2B66EA78D14E}" sibTransId="{40A3C49C-5C39-A34E-BEEC-29E82CFCF09E}"/>
    <dgm:cxn modelId="{FD0FB103-C4B4-6C4B-A570-0A20B66CE3F9}" type="presOf" srcId="{F9939757-8128-AE4D-BC68-9171EA96E53C}" destId="{F9864FF7-FA4F-2E43-B921-96CF1AA3B5CA}" srcOrd="1" destOrd="0" presId="urn:microsoft.com/office/officeart/2005/8/layout/process1"/>
    <dgm:cxn modelId="{88ED2804-A65D-214E-BE61-3DE1F12901A4}" srcId="{278E9085-9779-9446-BEEA-900F5F09881F}" destId="{F040A436-5908-3949-96FC-732E4DCA310F}" srcOrd="4" destOrd="0" parTransId="{24231995-C206-F744-9ACA-8F53D0D024C2}" sibTransId="{20312D8F-A868-074B-B0B2-8B1A77C7B2AC}"/>
    <dgm:cxn modelId="{DC5A222E-D6BC-7444-949A-3B6A391C5928}" type="presOf" srcId="{40BAE3C6-336D-494F-862A-2CA8F9431EF5}" destId="{D4F63788-9BE8-0B49-9F00-ED4A3FCE573B}" srcOrd="0" destOrd="0" presId="urn:microsoft.com/office/officeart/2005/8/layout/process1"/>
    <dgm:cxn modelId="{43B4DB34-D0D1-1A4A-80A9-C5D81206EEDA}" type="presOf" srcId="{20312D8F-A868-074B-B0B2-8B1A77C7B2AC}" destId="{D06DDDDB-9285-5444-B166-9F50BD448C61}" srcOrd="0" destOrd="0" presId="urn:microsoft.com/office/officeart/2005/8/layout/process1"/>
    <dgm:cxn modelId="{A5D6DC4E-DF66-D442-BD28-5A73CE27245C}" type="presOf" srcId="{DF08AEF6-9114-634B-A68D-54CAF6747E1E}" destId="{5F9A4DB5-38D8-D941-96AF-78033670476D}" srcOrd="0" destOrd="0" presId="urn:microsoft.com/office/officeart/2005/8/layout/process1"/>
    <dgm:cxn modelId="{0372A459-CB20-CD43-8DF7-8F6CA7332EF6}" type="presOf" srcId="{F9939757-8128-AE4D-BC68-9171EA96E53C}" destId="{54551BC5-9AFD-4C48-8FC0-2B4957A70F4B}" srcOrd="0" destOrd="0" presId="urn:microsoft.com/office/officeart/2005/8/layout/process1"/>
    <dgm:cxn modelId="{41BAA76E-CA8E-9F42-A3E5-3A4321001229}" type="presOf" srcId="{47BB0892-B0AA-D348-B7EC-0D01BC133E88}" destId="{0F0AFE35-B04E-2A45-93CF-4F724EFBF1EC}" srcOrd="1" destOrd="0" presId="urn:microsoft.com/office/officeart/2005/8/layout/process1"/>
    <dgm:cxn modelId="{9AE26187-0FF9-024E-AC21-671D253984A3}" type="presOf" srcId="{091BF5E7-AA5E-7A4A-8902-064FCC5FA1CF}" destId="{D1133FDF-54DA-5A44-B43F-6B509F08C51F}" srcOrd="0" destOrd="0" presId="urn:microsoft.com/office/officeart/2005/8/layout/process1"/>
    <dgm:cxn modelId="{7D87BF8C-2B68-CD43-9C85-4DB3BB6647F2}" type="presOf" srcId="{6CE24B42-E0BD-EB4F-B652-5840438E3092}" destId="{E5700188-C8F2-7448-AD56-14FCFCB8CAC5}" srcOrd="1" destOrd="0" presId="urn:microsoft.com/office/officeart/2005/8/layout/process1"/>
    <dgm:cxn modelId="{DB211F91-418D-E240-A95F-093D6557C67E}" type="presOf" srcId="{53658618-91C5-9F49-A07C-3AB5AD8C7465}" destId="{762B09CE-09E6-C445-9A95-311FA3CF49F5}" srcOrd="0" destOrd="0" presId="urn:microsoft.com/office/officeart/2005/8/layout/process1"/>
    <dgm:cxn modelId="{25C666A3-6149-324E-84CC-1F1A310B93C9}" type="presOf" srcId="{47BB0892-B0AA-D348-B7EC-0D01BC133E88}" destId="{816E8741-D5A0-E04A-B717-BFE527C27873}" srcOrd="0" destOrd="0" presId="urn:microsoft.com/office/officeart/2005/8/layout/process1"/>
    <dgm:cxn modelId="{6DD72EA7-C1B5-4547-986C-E270427A50A6}" type="presOf" srcId="{40A3C49C-5C39-A34E-BEEC-29E82CFCF09E}" destId="{F1EDF84C-5BA3-9943-99EA-92D7EF157619}" srcOrd="1" destOrd="0" presId="urn:microsoft.com/office/officeart/2005/8/layout/process1"/>
    <dgm:cxn modelId="{E7370CB1-E157-C44D-BC85-00E449CB8F63}" type="presOf" srcId="{278E9085-9779-9446-BEEA-900F5F09881F}" destId="{7269F084-DA71-BA44-B700-D73DB30E060B}" srcOrd="0" destOrd="0" presId="urn:microsoft.com/office/officeart/2005/8/layout/process1"/>
    <dgm:cxn modelId="{743A36B6-B9F1-A446-9040-C6F34E2D434A}" type="presOf" srcId="{F040A436-5908-3949-96FC-732E4DCA310F}" destId="{5440F686-48C9-2942-BC14-2F531685812A}" srcOrd="0" destOrd="0" presId="urn:microsoft.com/office/officeart/2005/8/layout/process1"/>
    <dgm:cxn modelId="{3819D4B7-F459-CF49-94D5-BA9CC5DB6991}" srcId="{278E9085-9779-9446-BEEA-900F5F09881F}" destId="{DF08AEF6-9114-634B-A68D-54CAF6747E1E}" srcOrd="2" destOrd="0" parTransId="{F43D4B64-05C6-8F4F-804F-D028AB564190}" sibTransId="{47BB0892-B0AA-D348-B7EC-0D01BC133E88}"/>
    <dgm:cxn modelId="{C91DD6CD-CE8A-B544-AB9C-6F68DE174936}" type="presOf" srcId="{2CDD5FEB-336E-5A48-9760-C52E73B9FDD3}" destId="{2A55177C-D915-094E-A5EC-B81D3B5D6396}" srcOrd="0" destOrd="0" presId="urn:microsoft.com/office/officeart/2005/8/layout/process1"/>
    <dgm:cxn modelId="{F0F6F0D3-F4A8-A448-98C4-C95599600719}" type="presOf" srcId="{20312D8F-A868-074B-B0B2-8B1A77C7B2AC}" destId="{C3A8B260-370D-ED40-B154-DFCEC3AFD4A1}" srcOrd="1" destOrd="0" presId="urn:microsoft.com/office/officeart/2005/8/layout/process1"/>
    <dgm:cxn modelId="{264FFADC-B04D-B240-8836-F726EF03C0DA}" srcId="{278E9085-9779-9446-BEEA-900F5F09881F}" destId="{2CDD5FEB-336E-5A48-9760-C52E73B9FDD3}" srcOrd="1" destOrd="0" parTransId="{85CE44C1-350C-0143-BA06-B7BFAE1EECD5}" sibTransId="{F9939757-8128-AE4D-BC68-9171EA96E53C}"/>
    <dgm:cxn modelId="{119C1DDE-350C-6A4B-B140-5CDC1B6AD4D8}" type="presOf" srcId="{6CE24B42-E0BD-EB4F-B652-5840438E3092}" destId="{3693ED71-7923-7441-8086-9D4E21AC0B6D}" srcOrd="0" destOrd="0" presId="urn:microsoft.com/office/officeart/2005/8/layout/process1"/>
    <dgm:cxn modelId="{58A015DF-B67E-3047-9D22-26FA87243B83}" type="presOf" srcId="{40A3C49C-5C39-A34E-BEEC-29E82CFCF09E}" destId="{851A12F9-B3B9-6246-92F9-C464DBB5CABA}" srcOrd="0" destOrd="0" presId="urn:microsoft.com/office/officeart/2005/8/layout/process1"/>
    <dgm:cxn modelId="{8E06F3DF-618A-BA4F-8027-CC7639F6A3C2}" srcId="{278E9085-9779-9446-BEEA-900F5F09881F}" destId="{091BF5E7-AA5E-7A4A-8902-064FCC5FA1CF}" srcOrd="0" destOrd="0" parTransId="{9A8DF024-502B-784A-AECC-96F6F74F7F54}" sibTransId="{6CE24B42-E0BD-EB4F-B652-5840438E3092}"/>
    <dgm:cxn modelId="{CA6736E7-4F59-3445-9952-6FAAC760DD73}" srcId="{278E9085-9779-9446-BEEA-900F5F09881F}" destId="{53658618-91C5-9F49-A07C-3AB5AD8C7465}" srcOrd="5" destOrd="0" parTransId="{CB93A1E4-0066-1542-AF94-7081A7989BD9}" sibTransId="{E04DD8F2-2659-7D47-8A57-C861F6708081}"/>
    <dgm:cxn modelId="{02F9F99D-4F77-8549-8192-5A347370A626}" type="presParOf" srcId="{7269F084-DA71-BA44-B700-D73DB30E060B}" destId="{D1133FDF-54DA-5A44-B43F-6B509F08C51F}" srcOrd="0" destOrd="0" presId="urn:microsoft.com/office/officeart/2005/8/layout/process1"/>
    <dgm:cxn modelId="{B5C6A4ED-7D60-A94A-8603-40976753702B}" type="presParOf" srcId="{7269F084-DA71-BA44-B700-D73DB30E060B}" destId="{3693ED71-7923-7441-8086-9D4E21AC0B6D}" srcOrd="1" destOrd="0" presId="urn:microsoft.com/office/officeart/2005/8/layout/process1"/>
    <dgm:cxn modelId="{07F5B9C7-7FA7-824F-841B-41F13B81091A}" type="presParOf" srcId="{3693ED71-7923-7441-8086-9D4E21AC0B6D}" destId="{E5700188-C8F2-7448-AD56-14FCFCB8CAC5}" srcOrd="0" destOrd="0" presId="urn:microsoft.com/office/officeart/2005/8/layout/process1"/>
    <dgm:cxn modelId="{810AF0A7-C76C-9040-8B07-4999FDA492F3}" type="presParOf" srcId="{7269F084-DA71-BA44-B700-D73DB30E060B}" destId="{2A55177C-D915-094E-A5EC-B81D3B5D6396}" srcOrd="2" destOrd="0" presId="urn:microsoft.com/office/officeart/2005/8/layout/process1"/>
    <dgm:cxn modelId="{E71A8E98-6890-264B-AD62-3A463B054B83}" type="presParOf" srcId="{7269F084-DA71-BA44-B700-D73DB30E060B}" destId="{54551BC5-9AFD-4C48-8FC0-2B4957A70F4B}" srcOrd="3" destOrd="0" presId="urn:microsoft.com/office/officeart/2005/8/layout/process1"/>
    <dgm:cxn modelId="{71B20E3F-6088-C94B-A62D-76B2268AB338}" type="presParOf" srcId="{54551BC5-9AFD-4C48-8FC0-2B4957A70F4B}" destId="{F9864FF7-FA4F-2E43-B921-96CF1AA3B5CA}" srcOrd="0" destOrd="0" presId="urn:microsoft.com/office/officeart/2005/8/layout/process1"/>
    <dgm:cxn modelId="{D01CBE68-D39B-224A-BCA2-091E7B283EFE}" type="presParOf" srcId="{7269F084-DA71-BA44-B700-D73DB30E060B}" destId="{5F9A4DB5-38D8-D941-96AF-78033670476D}" srcOrd="4" destOrd="0" presId="urn:microsoft.com/office/officeart/2005/8/layout/process1"/>
    <dgm:cxn modelId="{5387CE82-C35C-7744-B4B6-B17F588BC150}" type="presParOf" srcId="{7269F084-DA71-BA44-B700-D73DB30E060B}" destId="{816E8741-D5A0-E04A-B717-BFE527C27873}" srcOrd="5" destOrd="0" presId="urn:microsoft.com/office/officeart/2005/8/layout/process1"/>
    <dgm:cxn modelId="{B11BBACC-896F-C34A-88A9-19EAAFE30721}" type="presParOf" srcId="{816E8741-D5A0-E04A-B717-BFE527C27873}" destId="{0F0AFE35-B04E-2A45-93CF-4F724EFBF1EC}" srcOrd="0" destOrd="0" presId="urn:microsoft.com/office/officeart/2005/8/layout/process1"/>
    <dgm:cxn modelId="{7EFA10EA-525D-7544-88F2-B268C35F8701}" type="presParOf" srcId="{7269F084-DA71-BA44-B700-D73DB30E060B}" destId="{D4F63788-9BE8-0B49-9F00-ED4A3FCE573B}" srcOrd="6" destOrd="0" presId="urn:microsoft.com/office/officeart/2005/8/layout/process1"/>
    <dgm:cxn modelId="{093BEFE0-2DDB-8542-860A-3F403A61AD10}" type="presParOf" srcId="{7269F084-DA71-BA44-B700-D73DB30E060B}" destId="{851A12F9-B3B9-6246-92F9-C464DBB5CABA}" srcOrd="7" destOrd="0" presId="urn:microsoft.com/office/officeart/2005/8/layout/process1"/>
    <dgm:cxn modelId="{0E20BF18-8276-334E-AEB5-5FA22C881070}" type="presParOf" srcId="{851A12F9-B3B9-6246-92F9-C464DBB5CABA}" destId="{F1EDF84C-5BA3-9943-99EA-92D7EF157619}" srcOrd="0" destOrd="0" presId="urn:microsoft.com/office/officeart/2005/8/layout/process1"/>
    <dgm:cxn modelId="{35B1DD09-21C7-3349-9854-127EB5807F19}" type="presParOf" srcId="{7269F084-DA71-BA44-B700-D73DB30E060B}" destId="{5440F686-48C9-2942-BC14-2F531685812A}" srcOrd="8" destOrd="0" presId="urn:microsoft.com/office/officeart/2005/8/layout/process1"/>
    <dgm:cxn modelId="{3C9903C4-5A0B-3B4E-86DA-B7E5D3284058}" type="presParOf" srcId="{7269F084-DA71-BA44-B700-D73DB30E060B}" destId="{D06DDDDB-9285-5444-B166-9F50BD448C61}" srcOrd="9" destOrd="0" presId="urn:microsoft.com/office/officeart/2005/8/layout/process1"/>
    <dgm:cxn modelId="{095EE8C5-FD60-4F49-B65A-6ECC6495BDEC}" type="presParOf" srcId="{D06DDDDB-9285-5444-B166-9F50BD448C61}" destId="{C3A8B260-370D-ED40-B154-DFCEC3AFD4A1}" srcOrd="0" destOrd="0" presId="urn:microsoft.com/office/officeart/2005/8/layout/process1"/>
    <dgm:cxn modelId="{64D61803-0DB6-394F-A052-D9D5B4A673F3}" type="presParOf" srcId="{7269F084-DA71-BA44-B700-D73DB30E060B}" destId="{762B09CE-09E6-C445-9A95-311FA3CF49F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8E9085-9779-9446-BEEA-900F5F09881F}" type="doc">
      <dgm:prSet loTypeId="urn:microsoft.com/office/officeart/2005/8/layout/process1" loCatId="" qsTypeId="urn:microsoft.com/office/officeart/2005/8/quickstyle/simple1" qsCatId="simple" csTypeId="urn:microsoft.com/office/officeart/2005/8/colors/accent2_2" csCatId="accent2" phldr="1"/>
      <dgm:spPr/>
    </dgm:pt>
    <dgm:pt modelId="{091BF5E7-AA5E-7A4A-8902-064FCC5FA1CF}">
      <dgm:prSet phldrT="[Text]" custT="1"/>
      <dgm:spPr/>
      <dgm:t>
        <a:bodyPr/>
        <a:lstStyle/>
        <a:p>
          <a:r>
            <a:rPr lang="en-US" sz="2000" dirty="0"/>
            <a:t>Set ROME</a:t>
          </a:r>
        </a:p>
      </dgm:t>
    </dgm:pt>
    <dgm:pt modelId="{9A8DF024-502B-784A-AECC-96F6F74F7F54}" type="parTrans" cxnId="{8E06F3DF-618A-BA4F-8027-CC7639F6A3C2}">
      <dgm:prSet/>
      <dgm:spPr/>
      <dgm:t>
        <a:bodyPr/>
        <a:lstStyle/>
        <a:p>
          <a:endParaRPr lang="en-US"/>
        </a:p>
      </dgm:t>
    </dgm:pt>
    <dgm:pt modelId="{6CE24B42-E0BD-EB4F-B652-5840438E3092}" type="sibTrans" cxnId="{8E06F3DF-618A-BA4F-8027-CC7639F6A3C2}">
      <dgm:prSet/>
      <dgm:spPr/>
      <dgm:t>
        <a:bodyPr/>
        <a:lstStyle/>
        <a:p>
          <a:endParaRPr lang="en-US"/>
        </a:p>
      </dgm:t>
    </dgm:pt>
    <dgm:pt modelId="{2CDD5FEB-336E-5A48-9760-C52E73B9FDD3}">
      <dgm:prSet phldrT="[Text]" custT="1"/>
      <dgm:spPr/>
      <dgm:t>
        <a:bodyPr/>
        <a:lstStyle/>
        <a:p>
          <a:r>
            <a:rPr lang="en-US" sz="2000" dirty="0"/>
            <a:t>Fit a Bayesian MG-CFA model</a:t>
          </a:r>
        </a:p>
      </dgm:t>
    </dgm:pt>
    <dgm:pt modelId="{85CE44C1-350C-0143-BA06-B7BFAE1EECD5}" type="parTrans" cxnId="{264FFADC-B04D-B240-8836-F726EF03C0DA}">
      <dgm:prSet/>
      <dgm:spPr/>
      <dgm:t>
        <a:bodyPr/>
        <a:lstStyle/>
        <a:p>
          <a:endParaRPr lang="en-US"/>
        </a:p>
      </dgm:t>
    </dgm:pt>
    <dgm:pt modelId="{F9939757-8128-AE4D-BC68-9171EA96E53C}" type="sibTrans" cxnId="{264FFADC-B04D-B240-8836-F726EF03C0DA}">
      <dgm:prSet/>
      <dgm:spPr/>
      <dgm:t>
        <a:bodyPr/>
        <a:lstStyle/>
        <a:p>
          <a:endParaRPr lang="en-US"/>
        </a:p>
      </dgm:t>
    </dgm:pt>
    <dgm:pt modelId="{DF08AEF6-9114-634B-A68D-54CAF6747E1E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dirty="0"/>
            <a:t>Conduct Bayesian Alignment</a:t>
          </a:r>
        </a:p>
      </dgm:t>
    </dgm:pt>
    <dgm:pt modelId="{F43D4B64-05C6-8F4F-804F-D028AB564190}" type="parTrans" cxnId="{3819D4B7-F459-CF49-94D5-BA9CC5DB6991}">
      <dgm:prSet/>
      <dgm:spPr/>
      <dgm:t>
        <a:bodyPr/>
        <a:lstStyle/>
        <a:p>
          <a:endParaRPr lang="en-US"/>
        </a:p>
      </dgm:t>
    </dgm:pt>
    <dgm:pt modelId="{47BB0892-B0AA-D348-B7EC-0D01BC133E88}" type="sibTrans" cxnId="{3819D4B7-F459-CF49-94D5-BA9CC5DB6991}">
      <dgm:prSet/>
      <dgm:spPr/>
      <dgm:t>
        <a:bodyPr/>
        <a:lstStyle/>
        <a:p>
          <a:endParaRPr lang="en-US"/>
        </a:p>
      </dgm:t>
    </dgm:pt>
    <dgm:pt modelId="{40BAE3C6-336D-494F-862A-2CA8F9431EF5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dirty="0"/>
            <a:t>Obtain posterior distributions of </a:t>
          </a:r>
          <a:r>
            <a:rPr lang="en-US" sz="2000" b="0" i="0" dirty="0"/>
            <a:t>aligned </a:t>
          </a:r>
          <a:r>
            <a:rPr lang="en-US" sz="2000" dirty="0"/>
            <a:t>parameter estimates</a:t>
          </a:r>
        </a:p>
      </dgm:t>
    </dgm:pt>
    <dgm:pt modelId="{99BB327E-EEC3-8D45-9EFA-2B66EA78D14E}" type="parTrans" cxnId="{BC92C201-58D8-8242-B15A-F25EAD1A7E02}">
      <dgm:prSet/>
      <dgm:spPr/>
      <dgm:t>
        <a:bodyPr/>
        <a:lstStyle/>
        <a:p>
          <a:endParaRPr lang="en-US"/>
        </a:p>
      </dgm:t>
    </dgm:pt>
    <dgm:pt modelId="{40A3C49C-5C39-A34E-BEEC-29E82CFCF09E}" type="sibTrans" cxnId="{BC92C201-58D8-8242-B15A-F25EAD1A7E0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040A436-5908-3949-96FC-732E4DCA310F}">
          <dgm:prSet phldrT="[Text]" custT="1"/>
          <dgm:spPr/>
          <dgm:t>
            <a:bodyPr/>
            <a:lstStyle/>
            <a:p>
              <a:r>
                <a:rPr lang="en-US" sz="2000" dirty="0"/>
                <a:t>Compute the 95% HPDI for the cumulative expected group difference in total scale scores, given </a:t>
              </a:r>
              <a14:m>
                <m:oMath xmlns:m="http://schemas.openxmlformats.org/officeDocument/2006/math">
                  <m:r>
                    <a:rPr lang="en-US" sz="2000" b="0" i="1" smtClean="0">
                      <a:latin typeface="Cambria Math" panose="02040503050406030204" pitchFamily="18" charset="0"/>
                    </a:rPr>
                    <m:t>𝜂</m:t>
                  </m:r>
                </m:oMath>
              </a14:m>
              <a:endParaRPr lang="en-US" sz="2000" dirty="0"/>
            </a:p>
          </dgm:t>
        </dgm:pt>
      </mc:Choice>
      <mc:Fallback xmlns="">
        <dgm:pt modelId="{F040A436-5908-3949-96FC-732E4DCA310F}">
          <dgm:prSet phldrT="[Text]" custT="1"/>
          <dgm:spPr/>
          <dgm:t>
            <a:bodyPr/>
            <a:lstStyle/>
            <a:p>
              <a:r>
                <a:rPr lang="en-US" sz="2000" dirty="0"/>
                <a:t>Compute the 95% HPDI for the cumulative expected group difference in total scale scores, given </a:t>
              </a:r>
              <a:r>
                <a:rPr lang="en-US" sz="2000" b="0" i="0">
                  <a:latin typeface="Cambria Math" panose="02040503050406030204" pitchFamily="18" charset="0"/>
                </a:rPr>
                <a:t>𝜂</a:t>
              </a:r>
              <a:endParaRPr lang="en-US" sz="2000" dirty="0"/>
            </a:p>
          </dgm:t>
        </dgm:pt>
      </mc:Fallback>
    </mc:AlternateContent>
    <dgm:pt modelId="{24231995-C206-F744-9ACA-8F53D0D024C2}" type="parTrans" cxnId="{88ED2804-A65D-214E-BE61-3DE1F12901A4}">
      <dgm:prSet/>
      <dgm:spPr/>
      <dgm:t>
        <a:bodyPr/>
        <a:lstStyle/>
        <a:p>
          <a:endParaRPr lang="en-US"/>
        </a:p>
      </dgm:t>
    </dgm:pt>
    <dgm:pt modelId="{20312D8F-A868-074B-B0B2-8B1A77C7B2AC}" type="sibTrans" cxnId="{88ED2804-A65D-214E-BE61-3DE1F12901A4}">
      <dgm:prSet/>
      <dgm:spPr/>
      <dgm:t>
        <a:bodyPr/>
        <a:lstStyle/>
        <a:p>
          <a:endParaRPr lang="en-US"/>
        </a:p>
      </dgm:t>
    </dgm:pt>
    <dgm:pt modelId="{53658618-91C5-9F49-A07C-3AB5AD8C7465}">
      <dgm:prSet phldrT="[Text]" custT="1"/>
      <dgm:spPr/>
      <dgm:t>
        <a:bodyPr/>
        <a:lstStyle/>
        <a:p>
          <a:r>
            <a:rPr lang="en-US" sz="2000" dirty="0"/>
            <a:t>Compare the 95% HPDI with ROME</a:t>
          </a:r>
        </a:p>
      </dgm:t>
    </dgm:pt>
    <dgm:pt modelId="{CB93A1E4-0066-1542-AF94-7081A7989BD9}" type="parTrans" cxnId="{CA6736E7-4F59-3445-9952-6FAAC760DD73}">
      <dgm:prSet/>
      <dgm:spPr/>
      <dgm:t>
        <a:bodyPr/>
        <a:lstStyle/>
        <a:p>
          <a:endParaRPr lang="en-US"/>
        </a:p>
      </dgm:t>
    </dgm:pt>
    <dgm:pt modelId="{E04DD8F2-2659-7D47-8A57-C861F6708081}" type="sibTrans" cxnId="{CA6736E7-4F59-3445-9952-6FAAC760DD73}">
      <dgm:prSet/>
      <dgm:spPr/>
      <dgm:t>
        <a:bodyPr/>
        <a:lstStyle/>
        <a:p>
          <a:endParaRPr lang="en-US"/>
        </a:p>
      </dgm:t>
    </dgm:pt>
    <dgm:pt modelId="{0929D66E-3B9D-B941-AB0A-92E7505321DF}">
      <dgm:prSet phldrT="[Text]" custT="1"/>
      <dgm:spPr/>
      <dgm:t>
        <a:bodyPr/>
        <a:lstStyle/>
        <a:p>
          <a:r>
            <a:rPr lang="en-US" sz="2000" dirty="0"/>
            <a:t>Conduct pairwise group comparisons if found noninvariance</a:t>
          </a:r>
        </a:p>
      </dgm:t>
    </dgm:pt>
    <dgm:pt modelId="{C7FCF191-819C-D540-939D-035DE2008EC1}" type="parTrans" cxnId="{D817968C-6767-9045-93A9-7665927B6551}">
      <dgm:prSet/>
      <dgm:spPr/>
      <dgm:t>
        <a:bodyPr/>
        <a:lstStyle/>
        <a:p>
          <a:endParaRPr lang="en-US"/>
        </a:p>
      </dgm:t>
    </dgm:pt>
    <dgm:pt modelId="{F5CF86F7-F37F-B548-8188-A0E9870054F7}" type="sibTrans" cxnId="{D817968C-6767-9045-93A9-7665927B6551}">
      <dgm:prSet/>
      <dgm:spPr/>
      <dgm:t>
        <a:bodyPr/>
        <a:lstStyle/>
        <a:p>
          <a:endParaRPr lang="en-US"/>
        </a:p>
      </dgm:t>
    </dgm:pt>
    <dgm:pt modelId="{7269F084-DA71-BA44-B700-D73DB30E060B}" type="pres">
      <dgm:prSet presAssocID="{278E9085-9779-9446-BEEA-900F5F09881F}" presName="Name0" presStyleCnt="0">
        <dgm:presLayoutVars>
          <dgm:dir/>
          <dgm:resizeHandles val="exact"/>
        </dgm:presLayoutVars>
      </dgm:prSet>
      <dgm:spPr/>
    </dgm:pt>
    <dgm:pt modelId="{D1133FDF-54DA-5A44-B43F-6B509F08C51F}" type="pres">
      <dgm:prSet presAssocID="{091BF5E7-AA5E-7A4A-8902-064FCC5FA1CF}" presName="node" presStyleLbl="node1" presStyleIdx="0" presStyleCnt="7" custScaleX="1518065" custScaleY="69566" custLinFactNeighborX="55628" custLinFactNeighborY="-69968">
        <dgm:presLayoutVars>
          <dgm:bulletEnabled val="1"/>
        </dgm:presLayoutVars>
      </dgm:prSet>
      <dgm:spPr/>
    </dgm:pt>
    <dgm:pt modelId="{3693ED71-7923-7441-8086-9D4E21AC0B6D}" type="pres">
      <dgm:prSet presAssocID="{6CE24B42-E0BD-EB4F-B652-5840438E3092}" presName="sibTrans" presStyleLbl="sibTrans2D1" presStyleIdx="0" presStyleCnt="6"/>
      <dgm:spPr/>
    </dgm:pt>
    <dgm:pt modelId="{E5700188-C8F2-7448-AD56-14FCFCB8CAC5}" type="pres">
      <dgm:prSet presAssocID="{6CE24B42-E0BD-EB4F-B652-5840438E3092}" presName="connectorText" presStyleLbl="sibTrans2D1" presStyleIdx="0" presStyleCnt="6"/>
      <dgm:spPr/>
    </dgm:pt>
    <dgm:pt modelId="{2A55177C-D915-094E-A5EC-B81D3B5D6396}" type="pres">
      <dgm:prSet presAssocID="{2CDD5FEB-336E-5A48-9760-C52E73B9FDD3}" presName="node" presStyleLbl="node1" presStyleIdx="1" presStyleCnt="7" custScaleX="1636884" custScaleY="71185" custLinFactX="130872" custLinFactNeighborX="200000" custLinFactNeighborY="-68718">
        <dgm:presLayoutVars>
          <dgm:bulletEnabled val="1"/>
        </dgm:presLayoutVars>
      </dgm:prSet>
      <dgm:spPr/>
    </dgm:pt>
    <dgm:pt modelId="{54551BC5-9AFD-4C48-8FC0-2B4957A70F4B}" type="pres">
      <dgm:prSet presAssocID="{F9939757-8128-AE4D-BC68-9171EA96E53C}" presName="sibTrans" presStyleLbl="sibTrans2D1" presStyleIdx="1" presStyleCnt="6"/>
      <dgm:spPr/>
    </dgm:pt>
    <dgm:pt modelId="{F9864FF7-FA4F-2E43-B921-96CF1AA3B5CA}" type="pres">
      <dgm:prSet presAssocID="{F9939757-8128-AE4D-BC68-9171EA96E53C}" presName="connectorText" presStyleLbl="sibTrans2D1" presStyleIdx="1" presStyleCnt="6"/>
      <dgm:spPr/>
    </dgm:pt>
    <dgm:pt modelId="{5F9A4DB5-38D8-D941-96AF-78033670476D}" type="pres">
      <dgm:prSet presAssocID="{DF08AEF6-9114-634B-A68D-54CAF6747E1E}" presName="node" presStyleLbl="node1" presStyleIdx="2" presStyleCnt="7" custScaleX="1582976" custScaleY="68323" custLinFactX="339922" custLinFactNeighborX="400000" custLinFactNeighborY="-68718">
        <dgm:presLayoutVars>
          <dgm:bulletEnabled val="1"/>
        </dgm:presLayoutVars>
      </dgm:prSet>
      <dgm:spPr/>
    </dgm:pt>
    <dgm:pt modelId="{816E8741-D5A0-E04A-B717-BFE527C27873}" type="pres">
      <dgm:prSet presAssocID="{47BB0892-B0AA-D348-B7EC-0D01BC133E88}" presName="sibTrans" presStyleLbl="sibTrans2D1" presStyleIdx="2" presStyleCnt="6"/>
      <dgm:spPr/>
    </dgm:pt>
    <dgm:pt modelId="{0F0AFE35-B04E-2A45-93CF-4F724EFBF1EC}" type="pres">
      <dgm:prSet presAssocID="{47BB0892-B0AA-D348-B7EC-0D01BC133E88}" presName="connectorText" presStyleLbl="sibTrans2D1" presStyleIdx="2" presStyleCnt="6"/>
      <dgm:spPr/>
    </dgm:pt>
    <dgm:pt modelId="{D4F63788-9BE8-0B49-9F00-ED4A3FCE573B}" type="pres">
      <dgm:prSet presAssocID="{40BAE3C6-336D-494F-862A-2CA8F9431EF5}" presName="node" presStyleLbl="node1" presStyleIdx="3" presStyleCnt="7" custScaleX="2000000" custScaleY="75698" custLinFactX="697390" custLinFactNeighborX="700000" custLinFactNeighborY="-68600">
        <dgm:presLayoutVars>
          <dgm:bulletEnabled val="1"/>
        </dgm:presLayoutVars>
      </dgm:prSet>
      <dgm:spPr/>
    </dgm:pt>
    <dgm:pt modelId="{851A12F9-B3B9-6246-92F9-C464DBB5CABA}" type="pres">
      <dgm:prSet presAssocID="{40A3C49C-5C39-A34E-BEEC-29E82CFCF09E}" presName="sibTrans" presStyleLbl="sibTrans2D1" presStyleIdx="3" presStyleCnt="6"/>
      <dgm:spPr/>
    </dgm:pt>
    <dgm:pt modelId="{F1EDF84C-5BA3-9943-99EA-92D7EF157619}" type="pres">
      <dgm:prSet presAssocID="{40A3C49C-5C39-A34E-BEEC-29E82CFCF09E}" presName="connectorText" presStyleLbl="sibTrans2D1" presStyleIdx="3" presStyleCnt="6"/>
      <dgm:spPr/>
    </dgm:pt>
    <dgm:pt modelId="{5440F686-48C9-2942-BC14-2F531685812A}" type="pres">
      <dgm:prSet presAssocID="{F040A436-5908-3949-96FC-732E4DCA310F}" presName="node" presStyleLbl="node1" presStyleIdx="4" presStyleCnt="7" custScaleX="2000000" custScaleY="97230" custLinFactX="-742610" custLinFactNeighborX="-800000" custLinFactNeighborY="39626">
        <dgm:presLayoutVars>
          <dgm:bulletEnabled val="1"/>
        </dgm:presLayoutVars>
      </dgm:prSet>
      <dgm:spPr/>
    </dgm:pt>
    <dgm:pt modelId="{D06DDDDB-9285-5444-B166-9F50BD448C61}" type="pres">
      <dgm:prSet presAssocID="{20312D8F-A868-074B-B0B2-8B1A77C7B2AC}" presName="sibTrans" presStyleLbl="sibTrans2D1" presStyleIdx="4" presStyleCnt="6"/>
      <dgm:spPr/>
    </dgm:pt>
    <dgm:pt modelId="{C3A8B260-370D-ED40-B154-DFCEC3AFD4A1}" type="pres">
      <dgm:prSet presAssocID="{20312D8F-A868-074B-B0B2-8B1A77C7B2AC}" presName="connectorText" presStyleLbl="sibTrans2D1" presStyleIdx="4" presStyleCnt="6"/>
      <dgm:spPr/>
    </dgm:pt>
    <dgm:pt modelId="{762B09CE-09E6-C445-9A95-311FA3CF49F5}" type="pres">
      <dgm:prSet presAssocID="{53658618-91C5-9F49-A07C-3AB5AD8C7465}" presName="node" presStyleLbl="node1" presStyleIdx="5" presStyleCnt="7" custScaleX="1652893" custScaleY="80417" custLinFactX="-4200000" custLinFactNeighborX="-4249483" custLinFactNeighborY="40587">
        <dgm:presLayoutVars>
          <dgm:bulletEnabled val="1"/>
        </dgm:presLayoutVars>
      </dgm:prSet>
      <dgm:spPr/>
    </dgm:pt>
    <dgm:pt modelId="{DAC2EFE4-B2CE-B74B-8A28-E59E87F78CD4}" type="pres">
      <dgm:prSet presAssocID="{E04DD8F2-2659-7D47-8A57-C861F6708081}" presName="sibTrans" presStyleLbl="sibTrans2D1" presStyleIdx="5" presStyleCnt="6"/>
      <dgm:spPr/>
    </dgm:pt>
    <dgm:pt modelId="{50EE0C5D-6B59-A441-9D38-3BD9DD583BE4}" type="pres">
      <dgm:prSet presAssocID="{E04DD8F2-2659-7D47-8A57-C861F6708081}" presName="connectorText" presStyleLbl="sibTrans2D1" presStyleIdx="5" presStyleCnt="6"/>
      <dgm:spPr/>
    </dgm:pt>
    <dgm:pt modelId="{117CE26D-4904-DF48-92B1-7D5797E8CB09}" type="pres">
      <dgm:prSet presAssocID="{0929D66E-3B9D-B941-AB0A-92E7505321DF}" presName="node" presStyleLbl="node1" presStyleIdx="6" presStyleCnt="7" custScaleX="1818182" custScaleY="81543" custLinFactX="-7400000" custLinFactNeighborX="-7428869" custLinFactNeighborY="42319">
        <dgm:presLayoutVars>
          <dgm:bulletEnabled val="1"/>
        </dgm:presLayoutVars>
      </dgm:prSet>
      <dgm:spPr/>
    </dgm:pt>
  </dgm:ptLst>
  <dgm:cxnLst>
    <dgm:cxn modelId="{BC92C201-58D8-8242-B15A-F25EAD1A7E02}" srcId="{278E9085-9779-9446-BEEA-900F5F09881F}" destId="{40BAE3C6-336D-494F-862A-2CA8F9431EF5}" srcOrd="3" destOrd="0" parTransId="{99BB327E-EEC3-8D45-9EFA-2B66EA78D14E}" sibTransId="{40A3C49C-5C39-A34E-BEEC-29E82CFCF09E}"/>
    <dgm:cxn modelId="{FD0FB103-C4B4-6C4B-A570-0A20B66CE3F9}" type="presOf" srcId="{F9939757-8128-AE4D-BC68-9171EA96E53C}" destId="{F9864FF7-FA4F-2E43-B921-96CF1AA3B5CA}" srcOrd="1" destOrd="0" presId="urn:microsoft.com/office/officeart/2005/8/layout/process1"/>
    <dgm:cxn modelId="{88ED2804-A65D-214E-BE61-3DE1F12901A4}" srcId="{278E9085-9779-9446-BEEA-900F5F09881F}" destId="{F040A436-5908-3949-96FC-732E4DCA310F}" srcOrd="4" destOrd="0" parTransId="{24231995-C206-F744-9ACA-8F53D0D024C2}" sibTransId="{20312D8F-A868-074B-B0B2-8B1A77C7B2AC}"/>
    <dgm:cxn modelId="{DC5A222E-D6BC-7444-949A-3B6A391C5928}" type="presOf" srcId="{40BAE3C6-336D-494F-862A-2CA8F9431EF5}" destId="{D4F63788-9BE8-0B49-9F00-ED4A3FCE573B}" srcOrd="0" destOrd="0" presId="urn:microsoft.com/office/officeart/2005/8/layout/process1"/>
    <dgm:cxn modelId="{08A3DD32-32DD-0B4B-8216-1F6402665891}" type="presOf" srcId="{E04DD8F2-2659-7D47-8A57-C861F6708081}" destId="{50EE0C5D-6B59-A441-9D38-3BD9DD583BE4}" srcOrd="1" destOrd="0" presId="urn:microsoft.com/office/officeart/2005/8/layout/process1"/>
    <dgm:cxn modelId="{43B4DB34-D0D1-1A4A-80A9-C5D81206EEDA}" type="presOf" srcId="{20312D8F-A868-074B-B0B2-8B1A77C7B2AC}" destId="{D06DDDDB-9285-5444-B166-9F50BD448C61}" srcOrd="0" destOrd="0" presId="urn:microsoft.com/office/officeart/2005/8/layout/process1"/>
    <dgm:cxn modelId="{A5D6DC4E-DF66-D442-BD28-5A73CE27245C}" type="presOf" srcId="{DF08AEF6-9114-634B-A68D-54CAF6747E1E}" destId="{5F9A4DB5-38D8-D941-96AF-78033670476D}" srcOrd="0" destOrd="0" presId="urn:microsoft.com/office/officeart/2005/8/layout/process1"/>
    <dgm:cxn modelId="{0372A459-CB20-CD43-8DF7-8F6CA7332EF6}" type="presOf" srcId="{F9939757-8128-AE4D-BC68-9171EA96E53C}" destId="{54551BC5-9AFD-4C48-8FC0-2B4957A70F4B}" srcOrd="0" destOrd="0" presId="urn:microsoft.com/office/officeart/2005/8/layout/process1"/>
    <dgm:cxn modelId="{41BAA76E-CA8E-9F42-A3E5-3A4321001229}" type="presOf" srcId="{47BB0892-B0AA-D348-B7EC-0D01BC133E88}" destId="{0F0AFE35-B04E-2A45-93CF-4F724EFBF1EC}" srcOrd="1" destOrd="0" presId="urn:microsoft.com/office/officeart/2005/8/layout/process1"/>
    <dgm:cxn modelId="{9AE26187-0FF9-024E-AC21-671D253984A3}" type="presOf" srcId="{091BF5E7-AA5E-7A4A-8902-064FCC5FA1CF}" destId="{D1133FDF-54DA-5A44-B43F-6B509F08C51F}" srcOrd="0" destOrd="0" presId="urn:microsoft.com/office/officeart/2005/8/layout/process1"/>
    <dgm:cxn modelId="{D817968C-6767-9045-93A9-7665927B6551}" srcId="{278E9085-9779-9446-BEEA-900F5F09881F}" destId="{0929D66E-3B9D-B941-AB0A-92E7505321DF}" srcOrd="6" destOrd="0" parTransId="{C7FCF191-819C-D540-939D-035DE2008EC1}" sibTransId="{F5CF86F7-F37F-B548-8188-A0E9870054F7}"/>
    <dgm:cxn modelId="{7D87BF8C-2B68-CD43-9C85-4DB3BB6647F2}" type="presOf" srcId="{6CE24B42-E0BD-EB4F-B652-5840438E3092}" destId="{E5700188-C8F2-7448-AD56-14FCFCB8CAC5}" srcOrd="1" destOrd="0" presId="urn:microsoft.com/office/officeart/2005/8/layout/process1"/>
    <dgm:cxn modelId="{DB211F91-418D-E240-A95F-093D6557C67E}" type="presOf" srcId="{53658618-91C5-9F49-A07C-3AB5AD8C7465}" destId="{762B09CE-09E6-C445-9A95-311FA3CF49F5}" srcOrd="0" destOrd="0" presId="urn:microsoft.com/office/officeart/2005/8/layout/process1"/>
    <dgm:cxn modelId="{25C666A3-6149-324E-84CC-1F1A310B93C9}" type="presOf" srcId="{47BB0892-B0AA-D348-B7EC-0D01BC133E88}" destId="{816E8741-D5A0-E04A-B717-BFE527C27873}" srcOrd="0" destOrd="0" presId="urn:microsoft.com/office/officeart/2005/8/layout/process1"/>
    <dgm:cxn modelId="{6DD72EA7-C1B5-4547-986C-E270427A50A6}" type="presOf" srcId="{40A3C49C-5C39-A34E-BEEC-29E82CFCF09E}" destId="{F1EDF84C-5BA3-9943-99EA-92D7EF157619}" srcOrd="1" destOrd="0" presId="urn:microsoft.com/office/officeart/2005/8/layout/process1"/>
    <dgm:cxn modelId="{E7370CB1-E157-C44D-BC85-00E449CB8F63}" type="presOf" srcId="{278E9085-9779-9446-BEEA-900F5F09881F}" destId="{7269F084-DA71-BA44-B700-D73DB30E060B}" srcOrd="0" destOrd="0" presId="urn:microsoft.com/office/officeart/2005/8/layout/process1"/>
    <dgm:cxn modelId="{743A36B6-B9F1-A446-9040-C6F34E2D434A}" type="presOf" srcId="{F040A436-5908-3949-96FC-732E4DCA310F}" destId="{5440F686-48C9-2942-BC14-2F531685812A}" srcOrd="0" destOrd="0" presId="urn:microsoft.com/office/officeart/2005/8/layout/process1"/>
    <dgm:cxn modelId="{3819D4B7-F459-CF49-94D5-BA9CC5DB6991}" srcId="{278E9085-9779-9446-BEEA-900F5F09881F}" destId="{DF08AEF6-9114-634B-A68D-54CAF6747E1E}" srcOrd="2" destOrd="0" parTransId="{F43D4B64-05C6-8F4F-804F-D028AB564190}" sibTransId="{47BB0892-B0AA-D348-B7EC-0D01BC133E88}"/>
    <dgm:cxn modelId="{C91DD6CD-CE8A-B544-AB9C-6F68DE174936}" type="presOf" srcId="{2CDD5FEB-336E-5A48-9760-C52E73B9FDD3}" destId="{2A55177C-D915-094E-A5EC-B81D3B5D6396}" srcOrd="0" destOrd="0" presId="urn:microsoft.com/office/officeart/2005/8/layout/process1"/>
    <dgm:cxn modelId="{F0F6F0D3-F4A8-A448-98C4-C95599600719}" type="presOf" srcId="{20312D8F-A868-074B-B0B2-8B1A77C7B2AC}" destId="{C3A8B260-370D-ED40-B154-DFCEC3AFD4A1}" srcOrd="1" destOrd="0" presId="urn:microsoft.com/office/officeart/2005/8/layout/process1"/>
    <dgm:cxn modelId="{264FFADC-B04D-B240-8836-F726EF03C0DA}" srcId="{278E9085-9779-9446-BEEA-900F5F09881F}" destId="{2CDD5FEB-336E-5A48-9760-C52E73B9FDD3}" srcOrd="1" destOrd="0" parTransId="{85CE44C1-350C-0143-BA06-B7BFAE1EECD5}" sibTransId="{F9939757-8128-AE4D-BC68-9171EA96E53C}"/>
    <dgm:cxn modelId="{119C1DDE-350C-6A4B-B140-5CDC1B6AD4D8}" type="presOf" srcId="{6CE24B42-E0BD-EB4F-B652-5840438E3092}" destId="{3693ED71-7923-7441-8086-9D4E21AC0B6D}" srcOrd="0" destOrd="0" presId="urn:microsoft.com/office/officeart/2005/8/layout/process1"/>
    <dgm:cxn modelId="{58A015DF-B67E-3047-9D22-26FA87243B83}" type="presOf" srcId="{40A3C49C-5C39-A34E-BEEC-29E82CFCF09E}" destId="{851A12F9-B3B9-6246-92F9-C464DBB5CABA}" srcOrd="0" destOrd="0" presId="urn:microsoft.com/office/officeart/2005/8/layout/process1"/>
    <dgm:cxn modelId="{8E06F3DF-618A-BA4F-8027-CC7639F6A3C2}" srcId="{278E9085-9779-9446-BEEA-900F5F09881F}" destId="{091BF5E7-AA5E-7A4A-8902-064FCC5FA1CF}" srcOrd="0" destOrd="0" parTransId="{9A8DF024-502B-784A-AECC-96F6F74F7F54}" sibTransId="{6CE24B42-E0BD-EB4F-B652-5840438E3092}"/>
    <dgm:cxn modelId="{CA6736E7-4F59-3445-9952-6FAAC760DD73}" srcId="{278E9085-9779-9446-BEEA-900F5F09881F}" destId="{53658618-91C5-9F49-A07C-3AB5AD8C7465}" srcOrd="5" destOrd="0" parTransId="{CB93A1E4-0066-1542-AF94-7081A7989BD9}" sibTransId="{E04DD8F2-2659-7D47-8A57-C861F6708081}"/>
    <dgm:cxn modelId="{A67A87F5-9B8C-B34C-B9BB-AE001269B11C}" type="presOf" srcId="{0929D66E-3B9D-B941-AB0A-92E7505321DF}" destId="{117CE26D-4904-DF48-92B1-7D5797E8CB09}" srcOrd="0" destOrd="0" presId="urn:microsoft.com/office/officeart/2005/8/layout/process1"/>
    <dgm:cxn modelId="{E2F763FD-377B-8849-B6A8-50F4E3B2F2FA}" type="presOf" srcId="{E04DD8F2-2659-7D47-8A57-C861F6708081}" destId="{DAC2EFE4-B2CE-B74B-8A28-E59E87F78CD4}" srcOrd="0" destOrd="0" presId="urn:microsoft.com/office/officeart/2005/8/layout/process1"/>
    <dgm:cxn modelId="{02F9F99D-4F77-8549-8192-5A347370A626}" type="presParOf" srcId="{7269F084-DA71-BA44-B700-D73DB30E060B}" destId="{D1133FDF-54DA-5A44-B43F-6B509F08C51F}" srcOrd="0" destOrd="0" presId="urn:microsoft.com/office/officeart/2005/8/layout/process1"/>
    <dgm:cxn modelId="{B5C6A4ED-7D60-A94A-8603-40976753702B}" type="presParOf" srcId="{7269F084-DA71-BA44-B700-D73DB30E060B}" destId="{3693ED71-7923-7441-8086-9D4E21AC0B6D}" srcOrd="1" destOrd="0" presId="urn:microsoft.com/office/officeart/2005/8/layout/process1"/>
    <dgm:cxn modelId="{07F5B9C7-7FA7-824F-841B-41F13B81091A}" type="presParOf" srcId="{3693ED71-7923-7441-8086-9D4E21AC0B6D}" destId="{E5700188-C8F2-7448-AD56-14FCFCB8CAC5}" srcOrd="0" destOrd="0" presId="urn:microsoft.com/office/officeart/2005/8/layout/process1"/>
    <dgm:cxn modelId="{810AF0A7-C76C-9040-8B07-4999FDA492F3}" type="presParOf" srcId="{7269F084-DA71-BA44-B700-D73DB30E060B}" destId="{2A55177C-D915-094E-A5EC-B81D3B5D6396}" srcOrd="2" destOrd="0" presId="urn:microsoft.com/office/officeart/2005/8/layout/process1"/>
    <dgm:cxn modelId="{E71A8E98-6890-264B-AD62-3A463B054B83}" type="presParOf" srcId="{7269F084-DA71-BA44-B700-D73DB30E060B}" destId="{54551BC5-9AFD-4C48-8FC0-2B4957A70F4B}" srcOrd="3" destOrd="0" presId="urn:microsoft.com/office/officeart/2005/8/layout/process1"/>
    <dgm:cxn modelId="{71B20E3F-6088-C94B-A62D-76B2268AB338}" type="presParOf" srcId="{54551BC5-9AFD-4C48-8FC0-2B4957A70F4B}" destId="{F9864FF7-FA4F-2E43-B921-96CF1AA3B5CA}" srcOrd="0" destOrd="0" presId="urn:microsoft.com/office/officeart/2005/8/layout/process1"/>
    <dgm:cxn modelId="{D01CBE68-D39B-224A-BCA2-091E7B283EFE}" type="presParOf" srcId="{7269F084-DA71-BA44-B700-D73DB30E060B}" destId="{5F9A4DB5-38D8-D941-96AF-78033670476D}" srcOrd="4" destOrd="0" presId="urn:microsoft.com/office/officeart/2005/8/layout/process1"/>
    <dgm:cxn modelId="{5387CE82-C35C-7744-B4B6-B17F588BC150}" type="presParOf" srcId="{7269F084-DA71-BA44-B700-D73DB30E060B}" destId="{816E8741-D5A0-E04A-B717-BFE527C27873}" srcOrd="5" destOrd="0" presId="urn:microsoft.com/office/officeart/2005/8/layout/process1"/>
    <dgm:cxn modelId="{B11BBACC-896F-C34A-88A9-19EAAFE30721}" type="presParOf" srcId="{816E8741-D5A0-E04A-B717-BFE527C27873}" destId="{0F0AFE35-B04E-2A45-93CF-4F724EFBF1EC}" srcOrd="0" destOrd="0" presId="urn:microsoft.com/office/officeart/2005/8/layout/process1"/>
    <dgm:cxn modelId="{7EFA10EA-525D-7544-88F2-B268C35F8701}" type="presParOf" srcId="{7269F084-DA71-BA44-B700-D73DB30E060B}" destId="{D4F63788-9BE8-0B49-9F00-ED4A3FCE573B}" srcOrd="6" destOrd="0" presId="urn:microsoft.com/office/officeart/2005/8/layout/process1"/>
    <dgm:cxn modelId="{093BEFE0-2DDB-8542-860A-3F403A61AD10}" type="presParOf" srcId="{7269F084-DA71-BA44-B700-D73DB30E060B}" destId="{851A12F9-B3B9-6246-92F9-C464DBB5CABA}" srcOrd="7" destOrd="0" presId="urn:microsoft.com/office/officeart/2005/8/layout/process1"/>
    <dgm:cxn modelId="{0E20BF18-8276-334E-AEB5-5FA22C881070}" type="presParOf" srcId="{851A12F9-B3B9-6246-92F9-C464DBB5CABA}" destId="{F1EDF84C-5BA3-9943-99EA-92D7EF157619}" srcOrd="0" destOrd="0" presId="urn:microsoft.com/office/officeart/2005/8/layout/process1"/>
    <dgm:cxn modelId="{35B1DD09-21C7-3349-9854-127EB5807F19}" type="presParOf" srcId="{7269F084-DA71-BA44-B700-D73DB30E060B}" destId="{5440F686-48C9-2942-BC14-2F531685812A}" srcOrd="8" destOrd="0" presId="urn:microsoft.com/office/officeart/2005/8/layout/process1"/>
    <dgm:cxn modelId="{3C9903C4-5A0B-3B4E-86DA-B7E5D3284058}" type="presParOf" srcId="{7269F084-DA71-BA44-B700-D73DB30E060B}" destId="{D06DDDDB-9285-5444-B166-9F50BD448C61}" srcOrd="9" destOrd="0" presId="urn:microsoft.com/office/officeart/2005/8/layout/process1"/>
    <dgm:cxn modelId="{095EE8C5-FD60-4F49-B65A-6ECC6495BDEC}" type="presParOf" srcId="{D06DDDDB-9285-5444-B166-9F50BD448C61}" destId="{C3A8B260-370D-ED40-B154-DFCEC3AFD4A1}" srcOrd="0" destOrd="0" presId="urn:microsoft.com/office/officeart/2005/8/layout/process1"/>
    <dgm:cxn modelId="{64D61803-0DB6-394F-A052-D9D5B4A673F3}" type="presParOf" srcId="{7269F084-DA71-BA44-B700-D73DB30E060B}" destId="{762B09CE-09E6-C445-9A95-311FA3CF49F5}" srcOrd="10" destOrd="0" presId="urn:microsoft.com/office/officeart/2005/8/layout/process1"/>
    <dgm:cxn modelId="{20325A22-DAE7-1148-9055-85D4767B4849}" type="presParOf" srcId="{7269F084-DA71-BA44-B700-D73DB30E060B}" destId="{DAC2EFE4-B2CE-B74B-8A28-E59E87F78CD4}" srcOrd="11" destOrd="0" presId="urn:microsoft.com/office/officeart/2005/8/layout/process1"/>
    <dgm:cxn modelId="{A25DDC3A-13EE-0844-8885-0F76CBADA896}" type="presParOf" srcId="{DAC2EFE4-B2CE-B74B-8A28-E59E87F78CD4}" destId="{50EE0C5D-6B59-A441-9D38-3BD9DD583BE4}" srcOrd="0" destOrd="0" presId="urn:microsoft.com/office/officeart/2005/8/layout/process1"/>
    <dgm:cxn modelId="{09289BC6-08D6-4945-B7B4-0D850F0B96DA}" type="presParOf" srcId="{7269F084-DA71-BA44-B700-D73DB30E060B}" destId="{117CE26D-4904-DF48-92B1-7D5797E8CB09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78E9085-9779-9446-BEEA-900F5F09881F}" type="doc">
      <dgm:prSet loTypeId="urn:microsoft.com/office/officeart/2005/8/layout/process1" loCatId="" qsTypeId="urn:microsoft.com/office/officeart/2005/8/quickstyle/simple1" qsCatId="simple" csTypeId="urn:microsoft.com/office/officeart/2005/8/colors/accent2_2" csCatId="accent2" phldr="1"/>
      <dgm:spPr/>
    </dgm:pt>
    <dgm:pt modelId="{091BF5E7-AA5E-7A4A-8902-064FCC5FA1CF}">
      <dgm:prSet phldrT="[Text]" custT="1"/>
      <dgm:spPr/>
      <dgm:t>
        <a:bodyPr/>
        <a:lstStyle/>
        <a:p>
          <a:r>
            <a:rPr lang="en-US" sz="2000" dirty="0"/>
            <a:t>Set ROME</a:t>
          </a:r>
        </a:p>
      </dgm:t>
    </dgm:pt>
    <dgm:pt modelId="{9A8DF024-502B-784A-AECC-96F6F74F7F54}" type="parTrans" cxnId="{8E06F3DF-618A-BA4F-8027-CC7639F6A3C2}">
      <dgm:prSet/>
      <dgm:spPr/>
      <dgm:t>
        <a:bodyPr/>
        <a:lstStyle/>
        <a:p>
          <a:endParaRPr lang="en-US"/>
        </a:p>
      </dgm:t>
    </dgm:pt>
    <dgm:pt modelId="{6CE24B42-E0BD-EB4F-B652-5840438E3092}" type="sibTrans" cxnId="{8E06F3DF-618A-BA4F-8027-CC7639F6A3C2}">
      <dgm:prSet/>
      <dgm:spPr/>
      <dgm:t>
        <a:bodyPr/>
        <a:lstStyle/>
        <a:p>
          <a:endParaRPr lang="en-US"/>
        </a:p>
      </dgm:t>
    </dgm:pt>
    <dgm:pt modelId="{2CDD5FEB-336E-5A48-9760-C52E73B9FDD3}">
      <dgm:prSet phldrT="[Text]" custT="1"/>
      <dgm:spPr/>
      <dgm:t>
        <a:bodyPr/>
        <a:lstStyle/>
        <a:p>
          <a:r>
            <a:rPr lang="en-US" sz="2000" dirty="0"/>
            <a:t>Fit a Bayesian MG-CFA model</a:t>
          </a:r>
        </a:p>
      </dgm:t>
    </dgm:pt>
    <dgm:pt modelId="{85CE44C1-350C-0143-BA06-B7BFAE1EECD5}" type="parTrans" cxnId="{264FFADC-B04D-B240-8836-F726EF03C0DA}">
      <dgm:prSet/>
      <dgm:spPr/>
      <dgm:t>
        <a:bodyPr/>
        <a:lstStyle/>
        <a:p>
          <a:endParaRPr lang="en-US"/>
        </a:p>
      </dgm:t>
    </dgm:pt>
    <dgm:pt modelId="{F9939757-8128-AE4D-BC68-9171EA96E53C}" type="sibTrans" cxnId="{264FFADC-B04D-B240-8836-F726EF03C0DA}">
      <dgm:prSet/>
      <dgm:spPr/>
      <dgm:t>
        <a:bodyPr/>
        <a:lstStyle/>
        <a:p>
          <a:endParaRPr lang="en-US"/>
        </a:p>
      </dgm:t>
    </dgm:pt>
    <dgm:pt modelId="{DF08AEF6-9114-634B-A68D-54CAF6747E1E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dirty="0"/>
            <a:t>Conduct Bayesian Alignment</a:t>
          </a:r>
        </a:p>
      </dgm:t>
    </dgm:pt>
    <dgm:pt modelId="{F43D4B64-05C6-8F4F-804F-D028AB564190}" type="parTrans" cxnId="{3819D4B7-F459-CF49-94D5-BA9CC5DB6991}">
      <dgm:prSet/>
      <dgm:spPr/>
      <dgm:t>
        <a:bodyPr/>
        <a:lstStyle/>
        <a:p>
          <a:endParaRPr lang="en-US"/>
        </a:p>
      </dgm:t>
    </dgm:pt>
    <dgm:pt modelId="{47BB0892-B0AA-D348-B7EC-0D01BC133E88}" type="sibTrans" cxnId="{3819D4B7-F459-CF49-94D5-BA9CC5DB6991}">
      <dgm:prSet/>
      <dgm:spPr/>
      <dgm:t>
        <a:bodyPr/>
        <a:lstStyle/>
        <a:p>
          <a:endParaRPr lang="en-US"/>
        </a:p>
      </dgm:t>
    </dgm:pt>
    <dgm:pt modelId="{40BAE3C6-336D-494F-862A-2CA8F9431EF5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dirty="0"/>
            <a:t>Obtain posterior distributions of </a:t>
          </a:r>
          <a:r>
            <a:rPr lang="en-US" sz="2000" b="0" i="0" dirty="0"/>
            <a:t>aligned </a:t>
          </a:r>
          <a:r>
            <a:rPr lang="en-US" sz="2000" dirty="0"/>
            <a:t>parameter estimates</a:t>
          </a:r>
        </a:p>
      </dgm:t>
    </dgm:pt>
    <dgm:pt modelId="{99BB327E-EEC3-8D45-9EFA-2B66EA78D14E}" type="parTrans" cxnId="{BC92C201-58D8-8242-B15A-F25EAD1A7E02}">
      <dgm:prSet/>
      <dgm:spPr/>
      <dgm:t>
        <a:bodyPr/>
        <a:lstStyle/>
        <a:p>
          <a:endParaRPr lang="en-US"/>
        </a:p>
      </dgm:t>
    </dgm:pt>
    <dgm:pt modelId="{40A3C49C-5C39-A34E-BEEC-29E82CFCF09E}" type="sibTrans" cxnId="{BC92C201-58D8-8242-B15A-F25EAD1A7E02}">
      <dgm:prSet/>
      <dgm:spPr/>
      <dgm:t>
        <a:bodyPr/>
        <a:lstStyle/>
        <a:p>
          <a:endParaRPr lang="en-US"/>
        </a:p>
      </dgm:t>
    </dgm:pt>
    <dgm:pt modelId="{F040A436-5908-3949-96FC-732E4DCA310F}">
      <dgm:prSet phldrT="[Text]" custT="1"/>
      <dgm:spPr>
        <a:blipFill>
          <a:blip xmlns:r="http://schemas.openxmlformats.org/officeDocument/2006/relationships" r:embed="rId1"/>
          <a:stretch>
            <a:fillRect l="-617" r="-3704" b="-1734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4231995-C206-F744-9ACA-8F53D0D024C2}" type="parTrans" cxnId="{88ED2804-A65D-214E-BE61-3DE1F12901A4}">
      <dgm:prSet/>
      <dgm:spPr/>
      <dgm:t>
        <a:bodyPr/>
        <a:lstStyle/>
        <a:p>
          <a:endParaRPr lang="en-US"/>
        </a:p>
      </dgm:t>
    </dgm:pt>
    <dgm:pt modelId="{20312D8F-A868-074B-B0B2-8B1A77C7B2AC}" type="sibTrans" cxnId="{88ED2804-A65D-214E-BE61-3DE1F12901A4}">
      <dgm:prSet/>
      <dgm:spPr/>
      <dgm:t>
        <a:bodyPr/>
        <a:lstStyle/>
        <a:p>
          <a:endParaRPr lang="en-US"/>
        </a:p>
      </dgm:t>
    </dgm:pt>
    <dgm:pt modelId="{53658618-91C5-9F49-A07C-3AB5AD8C7465}">
      <dgm:prSet phldrT="[Text]" custT="1"/>
      <dgm:spPr/>
      <dgm:t>
        <a:bodyPr/>
        <a:lstStyle/>
        <a:p>
          <a:r>
            <a:rPr lang="en-US" sz="2000" dirty="0"/>
            <a:t>Compare the 95% HPDI with ROME</a:t>
          </a:r>
        </a:p>
      </dgm:t>
    </dgm:pt>
    <dgm:pt modelId="{CB93A1E4-0066-1542-AF94-7081A7989BD9}" type="parTrans" cxnId="{CA6736E7-4F59-3445-9952-6FAAC760DD73}">
      <dgm:prSet/>
      <dgm:spPr/>
      <dgm:t>
        <a:bodyPr/>
        <a:lstStyle/>
        <a:p>
          <a:endParaRPr lang="en-US"/>
        </a:p>
      </dgm:t>
    </dgm:pt>
    <dgm:pt modelId="{E04DD8F2-2659-7D47-8A57-C861F6708081}" type="sibTrans" cxnId="{CA6736E7-4F59-3445-9952-6FAAC760DD73}">
      <dgm:prSet/>
      <dgm:spPr/>
      <dgm:t>
        <a:bodyPr/>
        <a:lstStyle/>
        <a:p>
          <a:endParaRPr lang="en-US"/>
        </a:p>
      </dgm:t>
    </dgm:pt>
    <dgm:pt modelId="{0929D66E-3B9D-B941-AB0A-92E7505321DF}">
      <dgm:prSet phldrT="[Text]" custT="1"/>
      <dgm:spPr/>
      <dgm:t>
        <a:bodyPr/>
        <a:lstStyle/>
        <a:p>
          <a:r>
            <a:rPr lang="en-US" sz="2000" dirty="0"/>
            <a:t>Conduct pairwise group comparisons if found noninvariance</a:t>
          </a:r>
        </a:p>
      </dgm:t>
    </dgm:pt>
    <dgm:pt modelId="{C7FCF191-819C-D540-939D-035DE2008EC1}" type="parTrans" cxnId="{D817968C-6767-9045-93A9-7665927B6551}">
      <dgm:prSet/>
      <dgm:spPr/>
      <dgm:t>
        <a:bodyPr/>
        <a:lstStyle/>
        <a:p>
          <a:endParaRPr lang="en-US"/>
        </a:p>
      </dgm:t>
    </dgm:pt>
    <dgm:pt modelId="{F5CF86F7-F37F-B548-8188-A0E9870054F7}" type="sibTrans" cxnId="{D817968C-6767-9045-93A9-7665927B6551}">
      <dgm:prSet/>
      <dgm:spPr/>
      <dgm:t>
        <a:bodyPr/>
        <a:lstStyle/>
        <a:p>
          <a:endParaRPr lang="en-US"/>
        </a:p>
      </dgm:t>
    </dgm:pt>
    <dgm:pt modelId="{7269F084-DA71-BA44-B700-D73DB30E060B}" type="pres">
      <dgm:prSet presAssocID="{278E9085-9779-9446-BEEA-900F5F09881F}" presName="Name0" presStyleCnt="0">
        <dgm:presLayoutVars>
          <dgm:dir/>
          <dgm:resizeHandles val="exact"/>
        </dgm:presLayoutVars>
      </dgm:prSet>
      <dgm:spPr/>
    </dgm:pt>
    <dgm:pt modelId="{D1133FDF-54DA-5A44-B43F-6B509F08C51F}" type="pres">
      <dgm:prSet presAssocID="{091BF5E7-AA5E-7A4A-8902-064FCC5FA1CF}" presName="node" presStyleLbl="node1" presStyleIdx="0" presStyleCnt="7" custScaleX="1518065" custScaleY="69566" custLinFactNeighborX="55628" custLinFactNeighborY="-69968">
        <dgm:presLayoutVars>
          <dgm:bulletEnabled val="1"/>
        </dgm:presLayoutVars>
      </dgm:prSet>
      <dgm:spPr/>
    </dgm:pt>
    <dgm:pt modelId="{3693ED71-7923-7441-8086-9D4E21AC0B6D}" type="pres">
      <dgm:prSet presAssocID="{6CE24B42-E0BD-EB4F-B652-5840438E3092}" presName="sibTrans" presStyleLbl="sibTrans2D1" presStyleIdx="0" presStyleCnt="6"/>
      <dgm:spPr/>
    </dgm:pt>
    <dgm:pt modelId="{E5700188-C8F2-7448-AD56-14FCFCB8CAC5}" type="pres">
      <dgm:prSet presAssocID="{6CE24B42-E0BD-EB4F-B652-5840438E3092}" presName="connectorText" presStyleLbl="sibTrans2D1" presStyleIdx="0" presStyleCnt="6"/>
      <dgm:spPr/>
    </dgm:pt>
    <dgm:pt modelId="{2A55177C-D915-094E-A5EC-B81D3B5D6396}" type="pres">
      <dgm:prSet presAssocID="{2CDD5FEB-336E-5A48-9760-C52E73B9FDD3}" presName="node" presStyleLbl="node1" presStyleIdx="1" presStyleCnt="7" custScaleX="1636884" custScaleY="71185" custLinFactX="130872" custLinFactNeighborX="200000" custLinFactNeighborY="-68718">
        <dgm:presLayoutVars>
          <dgm:bulletEnabled val="1"/>
        </dgm:presLayoutVars>
      </dgm:prSet>
      <dgm:spPr/>
    </dgm:pt>
    <dgm:pt modelId="{54551BC5-9AFD-4C48-8FC0-2B4957A70F4B}" type="pres">
      <dgm:prSet presAssocID="{F9939757-8128-AE4D-BC68-9171EA96E53C}" presName="sibTrans" presStyleLbl="sibTrans2D1" presStyleIdx="1" presStyleCnt="6"/>
      <dgm:spPr/>
    </dgm:pt>
    <dgm:pt modelId="{F9864FF7-FA4F-2E43-B921-96CF1AA3B5CA}" type="pres">
      <dgm:prSet presAssocID="{F9939757-8128-AE4D-BC68-9171EA96E53C}" presName="connectorText" presStyleLbl="sibTrans2D1" presStyleIdx="1" presStyleCnt="6"/>
      <dgm:spPr/>
    </dgm:pt>
    <dgm:pt modelId="{5F9A4DB5-38D8-D941-96AF-78033670476D}" type="pres">
      <dgm:prSet presAssocID="{DF08AEF6-9114-634B-A68D-54CAF6747E1E}" presName="node" presStyleLbl="node1" presStyleIdx="2" presStyleCnt="7" custScaleX="1582976" custScaleY="68323" custLinFactX="339922" custLinFactNeighborX="400000" custLinFactNeighborY="-68718">
        <dgm:presLayoutVars>
          <dgm:bulletEnabled val="1"/>
        </dgm:presLayoutVars>
      </dgm:prSet>
      <dgm:spPr/>
    </dgm:pt>
    <dgm:pt modelId="{816E8741-D5A0-E04A-B717-BFE527C27873}" type="pres">
      <dgm:prSet presAssocID="{47BB0892-B0AA-D348-B7EC-0D01BC133E88}" presName="sibTrans" presStyleLbl="sibTrans2D1" presStyleIdx="2" presStyleCnt="6"/>
      <dgm:spPr/>
    </dgm:pt>
    <dgm:pt modelId="{0F0AFE35-B04E-2A45-93CF-4F724EFBF1EC}" type="pres">
      <dgm:prSet presAssocID="{47BB0892-B0AA-D348-B7EC-0D01BC133E88}" presName="connectorText" presStyleLbl="sibTrans2D1" presStyleIdx="2" presStyleCnt="6"/>
      <dgm:spPr/>
    </dgm:pt>
    <dgm:pt modelId="{D4F63788-9BE8-0B49-9F00-ED4A3FCE573B}" type="pres">
      <dgm:prSet presAssocID="{40BAE3C6-336D-494F-862A-2CA8F9431EF5}" presName="node" presStyleLbl="node1" presStyleIdx="3" presStyleCnt="7" custScaleX="2000000" custScaleY="75698" custLinFactX="697390" custLinFactNeighborX="700000" custLinFactNeighborY="-68600">
        <dgm:presLayoutVars>
          <dgm:bulletEnabled val="1"/>
        </dgm:presLayoutVars>
      </dgm:prSet>
      <dgm:spPr/>
    </dgm:pt>
    <dgm:pt modelId="{851A12F9-B3B9-6246-92F9-C464DBB5CABA}" type="pres">
      <dgm:prSet presAssocID="{40A3C49C-5C39-A34E-BEEC-29E82CFCF09E}" presName="sibTrans" presStyleLbl="sibTrans2D1" presStyleIdx="3" presStyleCnt="6"/>
      <dgm:spPr/>
    </dgm:pt>
    <dgm:pt modelId="{F1EDF84C-5BA3-9943-99EA-92D7EF157619}" type="pres">
      <dgm:prSet presAssocID="{40A3C49C-5C39-A34E-BEEC-29E82CFCF09E}" presName="connectorText" presStyleLbl="sibTrans2D1" presStyleIdx="3" presStyleCnt="6"/>
      <dgm:spPr/>
    </dgm:pt>
    <dgm:pt modelId="{5440F686-48C9-2942-BC14-2F531685812A}" type="pres">
      <dgm:prSet presAssocID="{F040A436-5908-3949-96FC-732E4DCA310F}" presName="node" presStyleLbl="node1" presStyleIdx="4" presStyleCnt="7" custScaleX="2000000" custScaleY="97230" custLinFactX="-742610" custLinFactNeighborX="-800000" custLinFactNeighborY="39626">
        <dgm:presLayoutVars>
          <dgm:bulletEnabled val="1"/>
        </dgm:presLayoutVars>
      </dgm:prSet>
      <dgm:spPr/>
    </dgm:pt>
    <dgm:pt modelId="{D06DDDDB-9285-5444-B166-9F50BD448C61}" type="pres">
      <dgm:prSet presAssocID="{20312D8F-A868-074B-B0B2-8B1A77C7B2AC}" presName="sibTrans" presStyleLbl="sibTrans2D1" presStyleIdx="4" presStyleCnt="6"/>
      <dgm:spPr/>
    </dgm:pt>
    <dgm:pt modelId="{C3A8B260-370D-ED40-B154-DFCEC3AFD4A1}" type="pres">
      <dgm:prSet presAssocID="{20312D8F-A868-074B-B0B2-8B1A77C7B2AC}" presName="connectorText" presStyleLbl="sibTrans2D1" presStyleIdx="4" presStyleCnt="6"/>
      <dgm:spPr/>
    </dgm:pt>
    <dgm:pt modelId="{762B09CE-09E6-C445-9A95-311FA3CF49F5}" type="pres">
      <dgm:prSet presAssocID="{53658618-91C5-9F49-A07C-3AB5AD8C7465}" presName="node" presStyleLbl="node1" presStyleIdx="5" presStyleCnt="7" custScaleX="1652893" custScaleY="80417" custLinFactX="-4200000" custLinFactNeighborX="-4249483" custLinFactNeighborY="40587">
        <dgm:presLayoutVars>
          <dgm:bulletEnabled val="1"/>
        </dgm:presLayoutVars>
      </dgm:prSet>
      <dgm:spPr/>
    </dgm:pt>
    <dgm:pt modelId="{DAC2EFE4-B2CE-B74B-8A28-E59E87F78CD4}" type="pres">
      <dgm:prSet presAssocID="{E04DD8F2-2659-7D47-8A57-C861F6708081}" presName="sibTrans" presStyleLbl="sibTrans2D1" presStyleIdx="5" presStyleCnt="6"/>
      <dgm:spPr/>
    </dgm:pt>
    <dgm:pt modelId="{50EE0C5D-6B59-A441-9D38-3BD9DD583BE4}" type="pres">
      <dgm:prSet presAssocID="{E04DD8F2-2659-7D47-8A57-C861F6708081}" presName="connectorText" presStyleLbl="sibTrans2D1" presStyleIdx="5" presStyleCnt="6"/>
      <dgm:spPr/>
    </dgm:pt>
    <dgm:pt modelId="{117CE26D-4904-DF48-92B1-7D5797E8CB09}" type="pres">
      <dgm:prSet presAssocID="{0929D66E-3B9D-B941-AB0A-92E7505321DF}" presName="node" presStyleLbl="node1" presStyleIdx="6" presStyleCnt="7" custScaleX="1818182" custScaleY="81543" custLinFactX="-7400000" custLinFactNeighborX="-7428869" custLinFactNeighborY="42319">
        <dgm:presLayoutVars>
          <dgm:bulletEnabled val="1"/>
        </dgm:presLayoutVars>
      </dgm:prSet>
      <dgm:spPr/>
    </dgm:pt>
  </dgm:ptLst>
  <dgm:cxnLst>
    <dgm:cxn modelId="{BC92C201-58D8-8242-B15A-F25EAD1A7E02}" srcId="{278E9085-9779-9446-BEEA-900F5F09881F}" destId="{40BAE3C6-336D-494F-862A-2CA8F9431EF5}" srcOrd="3" destOrd="0" parTransId="{99BB327E-EEC3-8D45-9EFA-2B66EA78D14E}" sibTransId="{40A3C49C-5C39-A34E-BEEC-29E82CFCF09E}"/>
    <dgm:cxn modelId="{FD0FB103-C4B4-6C4B-A570-0A20B66CE3F9}" type="presOf" srcId="{F9939757-8128-AE4D-BC68-9171EA96E53C}" destId="{F9864FF7-FA4F-2E43-B921-96CF1AA3B5CA}" srcOrd="1" destOrd="0" presId="urn:microsoft.com/office/officeart/2005/8/layout/process1"/>
    <dgm:cxn modelId="{88ED2804-A65D-214E-BE61-3DE1F12901A4}" srcId="{278E9085-9779-9446-BEEA-900F5F09881F}" destId="{F040A436-5908-3949-96FC-732E4DCA310F}" srcOrd="4" destOrd="0" parTransId="{24231995-C206-F744-9ACA-8F53D0D024C2}" sibTransId="{20312D8F-A868-074B-B0B2-8B1A77C7B2AC}"/>
    <dgm:cxn modelId="{DC5A222E-D6BC-7444-949A-3B6A391C5928}" type="presOf" srcId="{40BAE3C6-336D-494F-862A-2CA8F9431EF5}" destId="{D4F63788-9BE8-0B49-9F00-ED4A3FCE573B}" srcOrd="0" destOrd="0" presId="urn:microsoft.com/office/officeart/2005/8/layout/process1"/>
    <dgm:cxn modelId="{08A3DD32-32DD-0B4B-8216-1F6402665891}" type="presOf" srcId="{E04DD8F2-2659-7D47-8A57-C861F6708081}" destId="{50EE0C5D-6B59-A441-9D38-3BD9DD583BE4}" srcOrd="1" destOrd="0" presId="urn:microsoft.com/office/officeart/2005/8/layout/process1"/>
    <dgm:cxn modelId="{43B4DB34-D0D1-1A4A-80A9-C5D81206EEDA}" type="presOf" srcId="{20312D8F-A868-074B-B0B2-8B1A77C7B2AC}" destId="{D06DDDDB-9285-5444-B166-9F50BD448C61}" srcOrd="0" destOrd="0" presId="urn:microsoft.com/office/officeart/2005/8/layout/process1"/>
    <dgm:cxn modelId="{A5D6DC4E-DF66-D442-BD28-5A73CE27245C}" type="presOf" srcId="{DF08AEF6-9114-634B-A68D-54CAF6747E1E}" destId="{5F9A4DB5-38D8-D941-96AF-78033670476D}" srcOrd="0" destOrd="0" presId="urn:microsoft.com/office/officeart/2005/8/layout/process1"/>
    <dgm:cxn modelId="{0372A459-CB20-CD43-8DF7-8F6CA7332EF6}" type="presOf" srcId="{F9939757-8128-AE4D-BC68-9171EA96E53C}" destId="{54551BC5-9AFD-4C48-8FC0-2B4957A70F4B}" srcOrd="0" destOrd="0" presId="urn:microsoft.com/office/officeart/2005/8/layout/process1"/>
    <dgm:cxn modelId="{41BAA76E-CA8E-9F42-A3E5-3A4321001229}" type="presOf" srcId="{47BB0892-B0AA-D348-B7EC-0D01BC133E88}" destId="{0F0AFE35-B04E-2A45-93CF-4F724EFBF1EC}" srcOrd="1" destOrd="0" presId="urn:microsoft.com/office/officeart/2005/8/layout/process1"/>
    <dgm:cxn modelId="{9AE26187-0FF9-024E-AC21-671D253984A3}" type="presOf" srcId="{091BF5E7-AA5E-7A4A-8902-064FCC5FA1CF}" destId="{D1133FDF-54DA-5A44-B43F-6B509F08C51F}" srcOrd="0" destOrd="0" presId="urn:microsoft.com/office/officeart/2005/8/layout/process1"/>
    <dgm:cxn modelId="{D817968C-6767-9045-93A9-7665927B6551}" srcId="{278E9085-9779-9446-BEEA-900F5F09881F}" destId="{0929D66E-3B9D-B941-AB0A-92E7505321DF}" srcOrd="6" destOrd="0" parTransId="{C7FCF191-819C-D540-939D-035DE2008EC1}" sibTransId="{F5CF86F7-F37F-B548-8188-A0E9870054F7}"/>
    <dgm:cxn modelId="{7D87BF8C-2B68-CD43-9C85-4DB3BB6647F2}" type="presOf" srcId="{6CE24B42-E0BD-EB4F-B652-5840438E3092}" destId="{E5700188-C8F2-7448-AD56-14FCFCB8CAC5}" srcOrd="1" destOrd="0" presId="urn:microsoft.com/office/officeart/2005/8/layout/process1"/>
    <dgm:cxn modelId="{DB211F91-418D-E240-A95F-093D6557C67E}" type="presOf" srcId="{53658618-91C5-9F49-A07C-3AB5AD8C7465}" destId="{762B09CE-09E6-C445-9A95-311FA3CF49F5}" srcOrd="0" destOrd="0" presId="urn:microsoft.com/office/officeart/2005/8/layout/process1"/>
    <dgm:cxn modelId="{25C666A3-6149-324E-84CC-1F1A310B93C9}" type="presOf" srcId="{47BB0892-B0AA-D348-B7EC-0D01BC133E88}" destId="{816E8741-D5A0-E04A-B717-BFE527C27873}" srcOrd="0" destOrd="0" presId="urn:microsoft.com/office/officeart/2005/8/layout/process1"/>
    <dgm:cxn modelId="{6DD72EA7-C1B5-4547-986C-E270427A50A6}" type="presOf" srcId="{40A3C49C-5C39-A34E-BEEC-29E82CFCF09E}" destId="{F1EDF84C-5BA3-9943-99EA-92D7EF157619}" srcOrd="1" destOrd="0" presId="urn:microsoft.com/office/officeart/2005/8/layout/process1"/>
    <dgm:cxn modelId="{E7370CB1-E157-C44D-BC85-00E449CB8F63}" type="presOf" srcId="{278E9085-9779-9446-BEEA-900F5F09881F}" destId="{7269F084-DA71-BA44-B700-D73DB30E060B}" srcOrd="0" destOrd="0" presId="urn:microsoft.com/office/officeart/2005/8/layout/process1"/>
    <dgm:cxn modelId="{743A36B6-B9F1-A446-9040-C6F34E2D434A}" type="presOf" srcId="{F040A436-5908-3949-96FC-732E4DCA310F}" destId="{5440F686-48C9-2942-BC14-2F531685812A}" srcOrd="0" destOrd="0" presId="urn:microsoft.com/office/officeart/2005/8/layout/process1"/>
    <dgm:cxn modelId="{3819D4B7-F459-CF49-94D5-BA9CC5DB6991}" srcId="{278E9085-9779-9446-BEEA-900F5F09881F}" destId="{DF08AEF6-9114-634B-A68D-54CAF6747E1E}" srcOrd="2" destOrd="0" parTransId="{F43D4B64-05C6-8F4F-804F-D028AB564190}" sibTransId="{47BB0892-B0AA-D348-B7EC-0D01BC133E88}"/>
    <dgm:cxn modelId="{C91DD6CD-CE8A-B544-AB9C-6F68DE174936}" type="presOf" srcId="{2CDD5FEB-336E-5A48-9760-C52E73B9FDD3}" destId="{2A55177C-D915-094E-A5EC-B81D3B5D6396}" srcOrd="0" destOrd="0" presId="urn:microsoft.com/office/officeart/2005/8/layout/process1"/>
    <dgm:cxn modelId="{F0F6F0D3-F4A8-A448-98C4-C95599600719}" type="presOf" srcId="{20312D8F-A868-074B-B0B2-8B1A77C7B2AC}" destId="{C3A8B260-370D-ED40-B154-DFCEC3AFD4A1}" srcOrd="1" destOrd="0" presId="urn:microsoft.com/office/officeart/2005/8/layout/process1"/>
    <dgm:cxn modelId="{264FFADC-B04D-B240-8836-F726EF03C0DA}" srcId="{278E9085-9779-9446-BEEA-900F5F09881F}" destId="{2CDD5FEB-336E-5A48-9760-C52E73B9FDD3}" srcOrd="1" destOrd="0" parTransId="{85CE44C1-350C-0143-BA06-B7BFAE1EECD5}" sibTransId="{F9939757-8128-AE4D-BC68-9171EA96E53C}"/>
    <dgm:cxn modelId="{119C1DDE-350C-6A4B-B140-5CDC1B6AD4D8}" type="presOf" srcId="{6CE24B42-E0BD-EB4F-B652-5840438E3092}" destId="{3693ED71-7923-7441-8086-9D4E21AC0B6D}" srcOrd="0" destOrd="0" presId="urn:microsoft.com/office/officeart/2005/8/layout/process1"/>
    <dgm:cxn modelId="{58A015DF-B67E-3047-9D22-26FA87243B83}" type="presOf" srcId="{40A3C49C-5C39-A34E-BEEC-29E82CFCF09E}" destId="{851A12F9-B3B9-6246-92F9-C464DBB5CABA}" srcOrd="0" destOrd="0" presId="urn:microsoft.com/office/officeart/2005/8/layout/process1"/>
    <dgm:cxn modelId="{8E06F3DF-618A-BA4F-8027-CC7639F6A3C2}" srcId="{278E9085-9779-9446-BEEA-900F5F09881F}" destId="{091BF5E7-AA5E-7A4A-8902-064FCC5FA1CF}" srcOrd="0" destOrd="0" parTransId="{9A8DF024-502B-784A-AECC-96F6F74F7F54}" sibTransId="{6CE24B42-E0BD-EB4F-B652-5840438E3092}"/>
    <dgm:cxn modelId="{CA6736E7-4F59-3445-9952-6FAAC760DD73}" srcId="{278E9085-9779-9446-BEEA-900F5F09881F}" destId="{53658618-91C5-9F49-A07C-3AB5AD8C7465}" srcOrd="5" destOrd="0" parTransId="{CB93A1E4-0066-1542-AF94-7081A7989BD9}" sibTransId="{E04DD8F2-2659-7D47-8A57-C861F6708081}"/>
    <dgm:cxn modelId="{A67A87F5-9B8C-B34C-B9BB-AE001269B11C}" type="presOf" srcId="{0929D66E-3B9D-B941-AB0A-92E7505321DF}" destId="{117CE26D-4904-DF48-92B1-7D5797E8CB09}" srcOrd="0" destOrd="0" presId="urn:microsoft.com/office/officeart/2005/8/layout/process1"/>
    <dgm:cxn modelId="{E2F763FD-377B-8849-B6A8-50F4E3B2F2FA}" type="presOf" srcId="{E04DD8F2-2659-7D47-8A57-C861F6708081}" destId="{DAC2EFE4-B2CE-B74B-8A28-E59E87F78CD4}" srcOrd="0" destOrd="0" presId="urn:microsoft.com/office/officeart/2005/8/layout/process1"/>
    <dgm:cxn modelId="{02F9F99D-4F77-8549-8192-5A347370A626}" type="presParOf" srcId="{7269F084-DA71-BA44-B700-D73DB30E060B}" destId="{D1133FDF-54DA-5A44-B43F-6B509F08C51F}" srcOrd="0" destOrd="0" presId="urn:microsoft.com/office/officeart/2005/8/layout/process1"/>
    <dgm:cxn modelId="{B5C6A4ED-7D60-A94A-8603-40976753702B}" type="presParOf" srcId="{7269F084-DA71-BA44-B700-D73DB30E060B}" destId="{3693ED71-7923-7441-8086-9D4E21AC0B6D}" srcOrd="1" destOrd="0" presId="urn:microsoft.com/office/officeart/2005/8/layout/process1"/>
    <dgm:cxn modelId="{07F5B9C7-7FA7-824F-841B-41F13B81091A}" type="presParOf" srcId="{3693ED71-7923-7441-8086-9D4E21AC0B6D}" destId="{E5700188-C8F2-7448-AD56-14FCFCB8CAC5}" srcOrd="0" destOrd="0" presId="urn:microsoft.com/office/officeart/2005/8/layout/process1"/>
    <dgm:cxn modelId="{810AF0A7-C76C-9040-8B07-4999FDA492F3}" type="presParOf" srcId="{7269F084-DA71-BA44-B700-D73DB30E060B}" destId="{2A55177C-D915-094E-A5EC-B81D3B5D6396}" srcOrd="2" destOrd="0" presId="urn:microsoft.com/office/officeart/2005/8/layout/process1"/>
    <dgm:cxn modelId="{E71A8E98-6890-264B-AD62-3A463B054B83}" type="presParOf" srcId="{7269F084-DA71-BA44-B700-D73DB30E060B}" destId="{54551BC5-9AFD-4C48-8FC0-2B4957A70F4B}" srcOrd="3" destOrd="0" presId="urn:microsoft.com/office/officeart/2005/8/layout/process1"/>
    <dgm:cxn modelId="{71B20E3F-6088-C94B-A62D-76B2268AB338}" type="presParOf" srcId="{54551BC5-9AFD-4C48-8FC0-2B4957A70F4B}" destId="{F9864FF7-FA4F-2E43-B921-96CF1AA3B5CA}" srcOrd="0" destOrd="0" presId="urn:microsoft.com/office/officeart/2005/8/layout/process1"/>
    <dgm:cxn modelId="{D01CBE68-D39B-224A-BCA2-091E7B283EFE}" type="presParOf" srcId="{7269F084-DA71-BA44-B700-D73DB30E060B}" destId="{5F9A4DB5-38D8-D941-96AF-78033670476D}" srcOrd="4" destOrd="0" presId="urn:microsoft.com/office/officeart/2005/8/layout/process1"/>
    <dgm:cxn modelId="{5387CE82-C35C-7744-B4B6-B17F588BC150}" type="presParOf" srcId="{7269F084-DA71-BA44-B700-D73DB30E060B}" destId="{816E8741-D5A0-E04A-B717-BFE527C27873}" srcOrd="5" destOrd="0" presId="urn:microsoft.com/office/officeart/2005/8/layout/process1"/>
    <dgm:cxn modelId="{B11BBACC-896F-C34A-88A9-19EAAFE30721}" type="presParOf" srcId="{816E8741-D5A0-E04A-B717-BFE527C27873}" destId="{0F0AFE35-B04E-2A45-93CF-4F724EFBF1EC}" srcOrd="0" destOrd="0" presId="urn:microsoft.com/office/officeart/2005/8/layout/process1"/>
    <dgm:cxn modelId="{7EFA10EA-525D-7544-88F2-B268C35F8701}" type="presParOf" srcId="{7269F084-DA71-BA44-B700-D73DB30E060B}" destId="{D4F63788-9BE8-0B49-9F00-ED4A3FCE573B}" srcOrd="6" destOrd="0" presId="urn:microsoft.com/office/officeart/2005/8/layout/process1"/>
    <dgm:cxn modelId="{093BEFE0-2DDB-8542-860A-3F403A61AD10}" type="presParOf" srcId="{7269F084-DA71-BA44-B700-D73DB30E060B}" destId="{851A12F9-B3B9-6246-92F9-C464DBB5CABA}" srcOrd="7" destOrd="0" presId="urn:microsoft.com/office/officeart/2005/8/layout/process1"/>
    <dgm:cxn modelId="{0E20BF18-8276-334E-AEB5-5FA22C881070}" type="presParOf" srcId="{851A12F9-B3B9-6246-92F9-C464DBB5CABA}" destId="{F1EDF84C-5BA3-9943-99EA-92D7EF157619}" srcOrd="0" destOrd="0" presId="urn:microsoft.com/office/officeart/2005/8/layout/process1"/>
    <dgm:cxn modelId="{35B1DD09-21C7-3349-9854-127EB5807F19}" type="presParOf" srcId="{7269F084-DA71-BA44-B700-D73DB30E060B}" destId="{5440F686-48C9-2942-BC14-2F531685812A}" srcOrd="8" destOrd="0" presId="urn:microsoft.com/office/officeart/2005/8/layout/process1"/>
    <dgm:cxn modelId="{3C9903C4-5A0B-3B4E-86DA-B7E5D3284058}" type="presParOf" srcId="{7269F084-DA71-BA44-B700-D73DB30E060B}" destId="{D06DDDDB-9285-5444-B166-9F50BD448C61}" srcOrd="9" destOrd="0" presId="urn:microsoft.com/office/officeart/2005/8/layout/process1"/>
    <dgm:cxn modelId="{095EE8C5-FD60-4F49-B65A-6ECC6495BDEC}" type="presParOf" srcId="{D06DDDDB-9285-5444-B166-9F50BD448C61}" destId="{C3A8B260-370D-ED40-B154-DFCEC3AFD4A1}" srcOrd="0" destOrd="0" presId="urn:microsoft.com/office/officeart/2005/8/layout/process1"/>
    <dgm:cxn modelId="{64D61803-0DB6-394F-A052-D9D5B4A673F3}" type="presParOf" srcId="{7269F084-DA71-BA44-B700-D73DB30E060B}" destId="{762B09CE-09E6-C445-9A95-311FA3CF49F5}" srcOrd="10" destOrd="0" presId="urn:microsoft.com/office/officeart/2005/8/layout/process1"/>
    <dgm:cxn modelId="{20325A22-DAE7-1148-9055-85D4767B4849}" type="presParOf" srcId="{7269F084-DA71-BA44-B700-D73DB30E060B}" destId="{DAC2EFE4-B2CE-B74B-8A28-E59E87F78CD4}" srcOrd="11" destOrd="0" presId="urn:microsoft.com/office/officeart/2005/8/layout/process1"/>
    <dgm:cxn modelId="{A25DDC3A-13EE-0844-8885-0F76CBADA896}" type="presParOf" srcId="{DAC2EFE4-B2CE-B74B-8A28-E59E87F78CD4}" destId="{50EE0C5D-6B59-A441-9D38-3BD9DD583BE4}" srcOrd="0" destOrd="0" presId="urn:microsoft.com/office/officeart/2005/8/layout/process1"/>
    <dgm:cxn modelId="{09289BC6-08D6-4945-B7B4-0D850F0B96DA}" type="presParOf" srcId="{7269F084-DA71-BA44-B700-D73DB30E060B}" destId="{117CE26D-4904-DF48-92B1-7D5797E8CB09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D9E6A-FC60-434B-9396-DBCCF342208D}">
      <dsp:nvSpPr>
        <dsp:cNvPr id="0" name=""/>
        <dsp:cNvSpPr/>
      </dsp:nvSpPr>
      <dsp:spPr>
        <a:xfrm>
          <a:off x="9910" y="2056767"/>
          <a:ext cx="1459059" cy="17417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Set ROME</a:t>
          </a:r>
        </a:p>
      </dsp:txBody>
      <dsp:txXfrm>
        <a:off x="52644" y="2099501"/>
        <a:ext cx="1373591" cy="1656301"/>
      </dsp:txXfrm>
    </dsp:sp>
    <dsp:sp modelId="{21D59B3E-5ACA-754C-A18F-7812AD0AD673}">
      <dsp:nvSpPr>
        <dsp:cNvPr id="0" name=""/>
        <dsp:cNvSpPr/>
      </dsp:nvSpPr>
      <dsp:spPr>
        <a:xfrm>
          <a:off x="1599806" y="2765415"/>
          <a:ext cx="277372" cy="3244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599806" y="2830310"/>
        <a:ext cx="194160" cy="194683"/>
      </dsp:txXfrm>
    </dsp:sp>
    <dsp:sp modelId="{F914CB70-5DE4-984A-BC76-3437981B1319}">
      <dsp:nvSpPr>
        <dsp:cNvPr id="0" name=""/>
        <dsp:cNvSpPr/>
      </dsp:nvSpPr>
      <dsp:spPr>
        <a:xfrm>
          <a:off x="1992314" y="2056767"/>
          <a:ext cx="1780419" cy="17417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Fit a Bayesian MG-CFA model</a:t>
          </a:r>
        </a:p>
      </dsp:txBody>
      <dsp:txXfrm>
        <a:off x="2043329" y="2107782"/>
        <a:ext cx="1678389" cy="1639739"/>
      </dsp:txXfrm>
    </dsp:sp>
    <dsp:sp modelId="{037F3E60-34DA-7D48-A5E2-63ABE9627C81}">
      <dsp:nvSpPr>
        <dsp:cNvPr id="0" name=""/>
        <dsp:cNvSpPr/>
      </dsp:nvSpPr>
      <dsp:spPr>
        <a:xfrm>
          <a:off x="3903570" y="2765415"/>
          <a:ext cx="277372" cy="3244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903570" y="2830310"/>
        <a:ext cx="194160" cy="194683"/>
      </dsp:txXfrm>
    </dsp:sp>
    <dsp:sp modelId="{192D077F-3542-8E48-9CF7-B04DC8889AC0}">
      <dsp:nvSpPr>
        <dsp:cNvPr id="0" name=""/>
        <dsp:cNvSpPr/>
      </dsp:nvSpPr>
      <dsp:spPr>
        <a:xfrm>
          <a:off x="4296078" y="2056767"/>
          <a:ext cx="1899964" cy="17417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Obtain posterior distributions of parameter estimates</a:t>
          </a:r>
        </a:p>
      </dsp:txBody>
      <dsp:txXfrm>
        <a:off x="4347093" y="2107782"/>
        <a:ext cx="1797934" cy="1639739"/>
      </dsp:txXfrm>
    </dsp:sp>
    <dsp:sp modelId="{DC664060-D0E0-1D48-8E11-4AE3E6484BBE}">
      <dsp:nvSpPr>
        <dsp:cNvPr id="0" name=""/>
        <dsp:cNvSpPr/>
      </dsp:nvSpPr>
      <dsp:spPr>
        <a:xfrm>
          <a:off x="6326879" y="2765415"/>
          <a:ext cx="277372" cy="3244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326879" y="2830310"/>
        <a:ext cx="194160" cy="194683"/>
      </dsp:txXfrm>
    </dsp:sp>
    <dsp:sp modelId="{804C1E5E-68C0-0F49-8EB3-A007C4B0D01A}">
      <dsp:nvSpPr>
        <dsp:cNvPr id="0" name=""/>
        <dsp:cNvSpPr/>
      </dsp:nvSpPr>
      <dsp:spPr>
        <a:xfrm>
          <a:off x="6719387" y="2056767"/>
          <a:ext cx="2487994" cy="17417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Compute the 95% HPDI for the expected group difference in total scale scores, given </a:t>
          </a:r>
          <a14:m xmlns:a14="http://schemas.microsoft.com/office/drawing/2010/main">
            <m:oMath xmlns:m="http://schemas.openxmlformats.org/officeDocument/2006/math">
              <m:r>
                <a:rPr lang="en-US" sz="2000" b="0" i="1" kern="1200" smtClean="0">
                  <a:latin typeface="Cambria Math" panose="02040503050406030204" pitchFamily="18" charset="0"/>
                </a:rPr>
                <m:t>𝜂</m:t>
              </m:r>
            </m:oMath>
          </a14:m>
          <a:endParaRPr lang="en-US" sz="2000" kern="1200" dirty="0"/>
        </a:p>
      </dsp:txBody>
      <dsp:txXfrm>
        <a:off x="6770402" y="2107782"/>
        <a:ext cx="2385964" cy="1639739"/>
      </dsp:txXfrm>
    </dsp:sp>
    <dsp:sp modelId="{CBB9CF58-E50B-4C47-ABF4-D42DE5D60234}">
      <dsp:nvSpPr>
        <dsp:cNvPr id="0" name=""/>
        <dsp:cNvSpPr/>
      </dsp:nvSpPr>
      <dsp:spPr>
        <a:xfrm>
          <a:off x="9338218" y="2765415"/>
          <a:ext cx="277372" cy="3244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9338218" y="2830310"/>
        <a:ext cx="194160" cy="194683"/>
      </dsp:txXfrm>
    </dsp:sp>
    <dsp:sp modelId="{767BF64F-33C9-8944-8AD7-D2211959D0FC}">
      <dsp:nvSpPr>
        <dsp:cNvPr id="0" name=""/>
        <dsp:cNvSpPr/>
      </dsp:nvSpPr>
      <dsp:spPr>
        <a:xfrm>
          <a:off x="9730726" y="2056767"/>
          <a:ext cx="1308362" cy="17417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Compare the 95% HPDI with ROME</a:t>
          </a:r>
        </a:p>
      </dsp:txBody>
      <dsp:txXfrm>
        <a:off x="9769047" y="2095088"/>
        <a:ext cx="1231720" cy="16651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33FDF-54DA-5A44-B43F-6B509F08C51F}">
      <dsp:nvSpPr>
        <dsp:cNvPr id="0" name=""/>
        <dsp:cNvSpPr/>
      </dsp:nvSpPr>
      <dsp:spPr>
        <a:xfrm>
          <a:off x="15189" y="1684608"/>
          <a:ext cx="2000887" cy="13189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Set ROME</a:t>
          </a:r>
        </a:p>
      </dsp:txBody>
      <dsp:txXfrm>
        <a:off x="53820" y="1723239"/>
        <a:ext cx="1923625" cy="1241713"/>
      </dsp:txXfrm>
    </dsp:sp>
    <dsp:sp modelId="{3693ED71-7923-7441-8086-9D4E21AC0B6D}">
      <dsp:nvSpPr>
        <dsp:cNvPr id="0" name=""/>
        <dsp:cNvSpPr/>
      </dsp:nvSpPr>
      <dsp:spPr>
        <a:xfrm rot="21591603">
          <a:off x="2295764" y="2282264"/>
          <a:ext cx="592941" cy="1159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95764" y="2305498"/>
        <a:ext cx="558152" cy="69578"/>
      </dsp:txXfrm>
    </dsp:sp>
    <dsp:sp modelId="{2A55177C-D915-094E-A5EC-B81D3B5D6396}">
      <dsp:nvSpPr>
        <dsp:cNvPr id="0" name=""/>
        <dsp:cNvSpPr/>
      </dsp:nvSpPr>
      <dsp:spPr>
        <a:xfrm>
          <a:off x="3134831" y="1676681"/>
          <a:ext cx="2252375" cy="13189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Fit a Bayesian MG-CFA model</a:t>
          </a:r>
        </a:p>
      </dsp:txBody>
      <dsp:txXfrm>
        <a:off x="3173462" y="1715312"/>
        <a:ext cx="2175113" cy="1241713"/>
      </dsp:txXfrm>
    </dsp:sp>
    <dsp:sp modelId="{54551BC5-9AFD-4C48-8FC0-2B4957A70F4B}">
      <dsp:nvSpPr>
        <dsp:cNvPr id="0" name=""/>
        <dsp:cNvSpPr/>
      </dsp:nvSpPr>
      <dsp:spPr>
        <a:xfrm rot="21597291">
          <a:off x="5796727" y="2276636"/>
          <a:ext cx="868185" cy="1159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96727" y="2299842"/>
        <a:ext cx="833396" cy="69578"/>
      </dsp:txXfrm>
    </dsp:sp>
    <dsp:sp modelId="{5F9A4DB5-38D8-D941-96AF-78033670476D}">
      <dsp:nvSpPr>
        <dsp:cNvPr id="0" name=""/>
        <dsp:cNvSpPr/>
      </dsp:nvSpPr>
      <dsp:spPr>
        <a:xfrm>
          <a:off x="7025291" y="1673502"/>
          <a:ext cx="2540521" cy="1318975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Conduct Bayesian Alignment</a:t>
          </a:r>
        </a:p>
      </dsp:txBody>
      <dsp:txXfrm>
        <a:off x="7063922" y="1712133"/>
        <a:ext cx="2463259" cy="1241713"/>
      </dsp:txXfrm>
    </dsp:sp>
    <dsp:sp modelId="{816E8741-D5A0-E04A-B717-BFE527C27873}">
      <dsp:nvSpPr>
        <dsp:cNvPr id="0" name=""/>
        <dsp:cNvSpPr/>
      </dsp:nvSpPr>
      <dsp:spPr>
        <a:xfrm rot="5356298">
          <a:off x="8079489" y="3381699"/>
          <a:ext cx="460264" cy="1159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096662" y="3387498"/>
        <a:ext cx="425475" cy="69578"/>
      </dsp:txXfrm>
    </dsp:sp>
    <dsp:sp modelId="{D4F63788-9BE8-0B49-9F00-ED4A3FCE573B}">
      <dsp:nvSpPr>
        <dsp:cNvPr id="0" name=""/>
        <dsp:cNvSpPr/>
      </dsp:nvSpPr>
      <dsp:spPr>
        <a:xfrm>
          <a:off x="6941298" y="3860832"/>
          <a:ext cx="2762289" cy="1174719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Obtain posterior distributions of </a:t>
          </a:r>
          <a:r>
            <a:rPr lang="en-US" sz="2000" b="1" i="1" kern="1200" dirty="0"/>
            <a:t>aligned</a:t>
          </a:r>
          <a:r>
            <a:rPr lang="en-US" sz="2000" kern="1200" dirty="0"/>
            <a:t> parameter estimates</a:t>
          </a:r>
        </a:p>
      </dsp:txBody>
      <dsp:txXfrm>
        <a:off x="6975704" y="3895238"/>
        <a:ext cx="2693477" cy="1105907"/>
      </dsp:txXfrm>
    </dsp:sp>
    <dsp:sp modelId="{851A12F9-B3B9-6246-92F9-C464DBB5CABA}">
      <dsp:nvSpPr>
        <dsp:cNvPr id="0" name=""/>
        <dsp:cNvSpPr/>
      </dsp:nvSpPr>
      <dsp:spPr>
        <a:xfrm rot="10813976">
          <a:off x="6045441" y="4382190"/>
          <a:ext cx="608726" cy="1159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080230" y="4405453"/>
        <a:ext cx="573937" cy="69578"/>
      </dsp:txXfrm>
    </dsp:sp>
    <dsp:sp modelId="{5440F686-48C9-2942-BC14-2F531685812A}">
      <dsp:nvSpPr>
        <dsp:cNvPr id="0" name=""/>
        <dsp:cNvSpPr/>
      </dsp:nvSpPr>
      <dsp:spPr>
        <a:xfrm>
          <a:off x="2942444" y="3814681"/>
          <a:ext cx="2850322" cy="12348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Compute the 95% HPDI for the expected group difference in total scale scores, given </a:t>
          </a:r>
          <a14:m xmlns:a14="http://schemas.microsoft.com/office/drawing/2010/main">
            <m:oMath xmlns:m="http://schemas.openxmlformats.org/officeDocument/2006/math">
              <m:r>
                <a:rPr lang="en-US" sz="2000" b="0" i="1" kern="1200" smtClean="0">
                  <a:latin typeface="Cambria Math" panose="02040503050406030204" pitchFamily="18" charset="0"/>
                </a:rPr>
                <m:t>𝜂</m:t>
              </m:r>
            </m:oMath>
          </a14:m>
          <a:endParaRPr lang="en-US" sz="2000" kern="1200" dirty="0"/>
        </a:p>
      </dsp:txBody>
      <dsp:txXfrm>
        <a:off x="2978612" y="3850849"/>
        <a:ext cx="2777986" cy="1162528"/>
      </dsp:txXfrm>
    </dsp:sp>
    <dsp:sp modelId="{D06DDDDB-9285-5444-B166-9F50BD448C61}">
      <dsp:nvSpPr>
        <dsp:cNvPr id="0" name=""/>
        <dsp:cNvSpPr/>
      </dsp:nvSpPr>
      <dsp:spPr>
        <a:xfrm rot="10784312">
          <a:off x="2519075" y="4381911"/>
          <a:ext cx="287675" cy="1159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553864" y="4405024"/>
        <a:ext cx="252886" cy="69578"/>
      </dsp:txXfrm>
    </dsp:sp>
    <dsp:sp modelId="{762B09CE-09E6-C445-9A95-311FA3CF49F5}">
      <dsp:nvSpPr>
        <dsp:cNvPr id="0" name=""/>
        <dsp:cNvSpPr/>
      </dsp:nvSpPr>
      <dsp:spPr>
        <a:xfrm>
          <a:off x="0" y="3804854"/>
          <a:ext cx="2399665" cy="12834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Compare the 95% HPDI with ROME</a:t>
          </a:r>
        </a:p>
      </dsp:txBody>
      <dsp:txXfrm>
        <a:off x="37590" y="3842444"/>
        <a:ext cx="2324485" cy="12082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33FDF-54DA-5A44-B43F-6B509F08C51F}">
      <dsp:nvSpPr>
        <dsp:cNvPr id="0" name=""/>
        <dsp:cNvSpPr/>
      </dsp:nvSpPr>
      <dsp:spPr>
        <a:xfrm>
          <a:off x="34104" y="0"/>
          <a:ext cx="1545502" cy="15506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Set ROME</a:t>
          </a:r>
        </a:p>
      </dsp:txBody>
      <dsp:txXfrm>
        <a:off x="79370" y="45266"/>
        <a:ext cx="1454970" cy="1460128"/>
      </dsp:txXfrm>
    </dsp:sp>
    <dsp:sp modelId="{3693ED71-7923-7441-8086-9D4E21AC0B6D}">
      <dsp:nvSpPr>
        <dsp:cNvPr id="0" name=""/>
        <dsp:cNvSpPr/>
      </dsp:nvSpPr>
      <dsp:spPr>
        <a:xfrm rot="33735">
          <a:off x="1637791" y="771465"/>
          <a:ext cx="123364" cy="252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37791" y="776478"/>
        <a:ext cx="115790" cy="15148"/>
      </dsp:txXfrm>
    </dsp:sp>
    <dsp:sp modelId="{2A55177C-D915-094E-A5EC-B81D3B5D6396}">
      <dsp:nvSpPr>
        <dsp:cNvPr id="0" name=""/>
        <dsp:cNvSpPr/>
      </dsp:nvSpPr>
      <dsp:spPr>
        <a:xfrm>
          <a:off x="1812359" y="0"/>
          <a:ext cx="1666469" cy="15867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Fit a Bayesian MG-CFA model</a:t>
          </a:r>
        </a:p>
      </dsp:txBody>
      <dsp:txXfrm>
        <a:off x="1858833" y="46474"/>
        <a:ext cx="1573521" cy="1493800"/>
      </dsp:txXfrm>
    </dsp:sp>
    <dsp:sp modelId="{54551BC5-9AFD-4C48-8FC0-2B4957A70F4B}">
      <dsp:nvSpPr>
        <dsp:cNvPr id="0" name=""/>
        <dsp:cNvSpPr/>
      </dsp:nvSpPr>
      <dsp:spPr>
        <a:xfrm rot="21561626">
          <a:off x="3562572" y="769522"/>
          <a:ext cx="177559" cy="252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62572" y="774614"/>
        <a:ext cx="169985" cy="15148"/>
      </dsp:txXfrm>
    </dsp:sp>
    <dsp:sp modelId="{5F9A4DB5-38D8-D941-96AF-78033670476D}">
      <dsp:nvSpPr>
        <dsp:cNvPr id="0" name=""/>
        <dsp:cNvSpPr/>
      </dsp:nvSpPr>
      <dsp:spPr>
        <a:xfrm>
          <a:off x="3813825" y="9861"/>
          <a:ext cx="1611586" cy="152295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Conduct Bayesian Alignment</a:t>
          </a:r>
        </a:p>
      </dsp:txBody>
      <dsp:txXfrm>
        <a:off x="3858431" y="54467"/>
        <a:ext cx="1522374" cy="1433741"/>
      </dsp:txXfrm>
    </dsp:sp>
    <dsp:sp modelId="{816E8741-D5A0-E04A-B717-BFE527C27873}">
      <dsp:nvSpPr>
        <dsp:cNvPr id="0" name=""/>
        <dsp:cNvSpPr/>
      </dsp:nvSpPr>
      <dsp:spPr>
        <a:xfrm rot="105752">
          <a:off x="5557051" y="791858"/>
          <a:ext cx="279347" cy="252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57053" y="796792"/>
        <a:ext cx="271773" cy="15148"/>
      </dsp:txXfrm>
    </dsp:sp>
    <dsp:sp modelId="{D4F63788-9BE8-0B49-9F00-ED4A3FCE573B}">
      <dsp:nvSpPr>
        <dsp:cNvPr id="0" name=""/>
        <dsp:cNvSpPr/>
      </dsp:nvSpPr>
      <dsp:spPr>
        <a:xfrm>
          <a:off x="5952233" y="0"/>
          <a:ext cx="2036148" cy="1687345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Obtain posterior distributions of </a:t>
          </a:r>
          <a:r>
            <a:rPr lang="en-US" sz="2000" b="0" i="0" kern="1200" dirty="0"/>
            <a:t>aligned </a:t>
          </a:r>
          <a:r>
            <a:rPr lang="en-US" sz="2000" kern="1200" dirty="0"/>
            <a:t>parameter estimates</a:t>
          </a:r>
        </a:p>
      </dsp:txBody>
      <dsp:txXfrm>
        <a:off x="6001654" y="49421"/>
        <a:ext cx="1937306" cy="1588503"/>
      </dsp:txXfrm>
    </dsp:sp>
    <dsp:sp modelId="{851A12F9-B3B9-6246-92F9-C464DBB5CABA}">
      <dsp:nvSpPr>
        <dsp:cNvPr id="0" name=""/>
        <dsp:cNvSpPr/>
      </dsp:nvSpPr>
      <dsp:spPr>
        <a:xfrm rot="5400000">
          <a:off x="6860231" y="1888642"/>
          <a:ext cx="220152" cy="252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64018" y="1889905"/>
        <a:ext cx="212578" cy="15148"/>
      </dsp:txXfrm>
    </dsp:sp>
    <dsp:sp modelId="{5440F686-48C9-2942-BC14-2F531685812A}">
      <dsp:nvSpPr>
        <dsp:cNvPr id="0" name=""/>
        <dsp:cNvSpPr/>
      </dsp:nvSpPr>
      <dsp:spPr>
        <a:xfrm>
          <a:off x="5952233" y="2102726"/>
          <a:ext cx="2036148" cy="21673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Compute the 95% HPDI for the cumulative expected group difference in total scale scores, given </a:t>
          </a:r>
          <a14:m xmlns:a14="http://schemas.microsoft.com/office/drawing/2010/main">
            <m:oMath xmlns:m="http://schemas.openxmlformats.org/officeDocument/2006/math">
              <m:r>
                <a:rPr lang="en-US" sz="2000" b="0" i="1" kern="1200" smtClean="0">
                  <a:latin typeface="Cambria Math" panose="02040503050406030204" pitchFamily="18" charset="0"/>
                </a:rPr>
                <m:t>𝜂</m:t>
              </m:r>
            </m:oMath>
          </a14:m>
          <a:endParaRPr lang="en-US" sz="2000" kern="1200" dirty="0"/>
        </a:p>
      </dsp:txBody>
      <dsp:txXfrm>
        <a:off x="6011870" y="2162363"/>
        <a:ext cx="1916874" cy="2048030"/>
      </dsp:txXfrm>
    </dsp:sp>
    <dsp:sp modelId="{D06DDDDB-9285-5444-B166-9F50BD448C61}">
      <dsp:nvSpPr>
        <dsp:cNvPr id="0" name=""/>
        <dsp:cNvSpPr/>
      </dsp:nvSpPr>
      <dsp:spPr>
        <a:xfrm rot="10775652">
          <a:off x="5043547" y="3185214"/>
          <a:ext cx="617450" cy="252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051121" y="3190237"/>
        <a:ext cx="609876" cy="15148"/>
      </dsp:txXfrm>
    </dsp:sp>
    <dsp:sp modelId="{762B09CE-09E6-C445-9A95-311FA3CF49F5}">
      <dsp:nvSpPr>
        <dsp:cNvPr id="0" name=""/>
        <dsp:cNvSpPr/>
      </dsp:nvSpPr>
      <dsp:spPr>
        <a:xfrm>
          <a:off x="3104493" y="2311532"/>
          <a:ext cx="1682767" cy="17925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Compare the 95% HPDI with ROME</a:t>
          </a:r>
        </a:p>
      </dsp:txBody>
      <dsp:txXfrm>
        <a:off x="3153780" y="2360819"/>
        <a:ext cx="1584193" cy="1693960"/>
      </dsp:txXfrm>
    </dsp:sp>
    <dsp:sp modelId="{DAC2EFE4-B2CE-B74B-8A28-E59E87F78CD4}">
      <dsp:nvSpPr>
        <dsp:cNvPr id="0" name=""/>
        <dsp:cNvSpPr/>
      </dsp:nvSpPr>
      <dsp:spPr>
        <a:xfrm rot="10751652">
          <a:off x="2341594" y="3214094"/>
          <a:ext cx="518413" cy="252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349168" y="3219091"/>
        <a:ext cx="510839" cy="15148"/>
      </dsp:txXfrm>
    </dsp:sp>
    <dsp:sp modelId="{117CE26D-4904-DF48-92B1-7D5797E8CB09}">
      <dsp:nvSpPr>
        <dsp:cNvPr id="0" name=""/>
        <dsp:cNvSpPr/>
      </dsp:nvSpPr>
      <dsp:spPr>
        <a:xfrm>
          <a:off x="275407" y="2337590"/>
          <a:ext cx="1851043" cy="18176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Conduct pairwise group comparisons if found noninvariance</a:t>
          </a:r>
        </a:p>
      </dsp:txBody>
      <dsp:txXfrm>
        <a:off x="328644" y="2390827"/>
        <a:ext cx="1744569" cy="17111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E0D98-463C-C047-A68D-70347D577A3F}" type="datetimeFigureOut">
              <a:rPr lang="en-US" smtClean="0"/>
              <a:t>7/26/23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6FC9A-E1A6-7043-92DD-5B15AEA4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0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6FC9A-E1A6-7043-92DD-5B15AEA413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71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6FC9A-E1A6-7043-92DD-5B15AEA413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0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6FC9A-E1A6-7043-92DD-5B15AEA413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80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6FC9A-E1A6-7043-92DD-5B15AEA413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82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will add more 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6FC9A-E1A6-7043-92DD-5B15AEA413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09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6FC9A-E1A6-7043-92DD-5B15AEA413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90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6FC9A-E1A6-7043-92DD-5B15AEA413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81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D5DC6-E329-45A8-7CB0-A8B650CAA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98601-3850-87BF-0923-0117136BB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5E0D4-4994-8AFE-FB84-D9AB50EDD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51E0-FD40-0743-8F6F-A0EC28928CA0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58BF7-DE70-8E82-9356-D0F7AB15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77CCF-D9B5-F716-ADDC-D6346ED2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E6A5-A306-D74C-96F6-FE150769D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7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A37E-E6BA-607E-BA29-8C498D8F4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48321-ED05-6189-BC60-A7C15C94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75447-6679-8354-6D8F-A8C2B607E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51E0-FD40-0743-8F6F-A0EC28928CA0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A8177-3366-7F99-E868-BF0D56BC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45CAC-F037-44AE-1435-B6AEAF49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E6A5-A306-D74C-96F6-FE150769D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1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488764-2221-6A4B-5438-245804C91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D2F9F-21BB-B86C-BCEB-78DA5F76D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B66E2-82FE-9ABB-24A2-498E9AFD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51E0-FD40-0743-8F6F-A0EC28928CA0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040C1-0526-CDA2-BBB0-4645FAF81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4874F-910E-31AB-A9DB-CBE79B6C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E6A5-A306-D74C-96F6-FE150769D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2ECE-1DEA-A3CF-122D-DF148FE0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0A96-2B0E-5DD9-05EA-944DFD8DD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179F3-5A04-AB9D-C036-1299396AF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51E0-FD40-0743-8F6F-A0EC28928CA0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6F4B9-C751-7CFD-B560-3C7B1C52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3E7C1-C70A-3BE4-AFDA-0CE2B28B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E6A5-A306-D74C-96F6-FE150769D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5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4DB1-6C7C-4972-FF26-DC07FE4D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2B54C-33E2-7E88-1A65-D2B2AAFD1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F9263-9F07-4949-4129-0181DCBF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51E0-FD40-0743-8F6F-A0EC28928CA0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13D76-5FDF-8CED-D075-3F15BB8F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08277-9C58-D249-4CE7-008D05B5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E6A5-A306-D74C-96F6-FE150769D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ED647-761C-5003-6C6C-1E27E955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C0523-3E24-ED0A-AAD0-272C8CA98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B4F14-8191-3111-49F2-4AC42F7C4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E4DFD-F4A7-C75B-2F95-DADB5B3BF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51E0-FD40-0743-8F6F-A0EC28928CA0}" type="datetimeFigureOut">
              <a:rPr lang="en-US" smtClean="0"/>
              <a:t>7/26/23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2ACF3-7C8F-04D7-251A-31489361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30275-C922-ABC8-9C4C-F5C36769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E6A5-A306-D74C-96F6-FE150769D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2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C42D-683D-C663-9DC6-1B0FB3EC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A9F89-5C2C-0FE9-8982-55C0C75E9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E9950-B9E8-C2DF-787F-CFCA32372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B129CA-1E9D-3C5B-2F92-3CE7FB098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A8A4D-F468-1449-AC89-C4A2E4DED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49A9F-081C-86B9-17A3-2C275E1E1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51E0-FD40-0743-8F6F-A0EC28928CA0}" type="datetimeFigureOut">
              <a:rPr lang="en-US" smtClean="0"/>
              <a:t>7/26/23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8628C3-918A-AF7E-11BE-216CEDB1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47C44D-31A9-B614-3CF2-343E05D33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E6A5-A306-D74C-96F6-FE150769D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1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3BFF-CC85-D7CD-46E7-720668C0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7C4D4-8DCE-C0E5-6255-7E9BD4DA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51E0-FD40-0743-8F6F-A0EC28928CA0}" type="datetimeFigureOut">
              <a:rPr lang="en-US" smtClean="0"/>
              <a:t>7/26/23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CEDB2-18BB-519B-A2EF-29A61703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00211-0656-5459-BE71-906DF797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E6A5-A306-D74C-96F6-FE150769D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3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600C92-F9E9-150C-EEA2-DD0A091B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51E0-FD40-0743-8F6F-A0EC28928CA0}" type="datetimeFigureOut">
              <a:rPr lang="en-US" smtClean="0"/>
              <a:t>7/26/23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D96B7F-4352-7A7A-AF8D-DFC2C3A9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8A57A-BC8A-8ED7-060C-E62BA963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E6A5-A306-D74C-96F6-FE150769D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4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3433-0A6A-BF2E-D6F1-20A3FEEF8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8C347-6F91-D941-965C-6A92D2342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144B1-2147-F0DF-3058-1D980A39E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6544E-D64D-1C82-2212-0DF0D7AF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51E0-FD40-0743-8F6F-A0EC28928CA0}" type="datetimeFigureOut">
              <a:rPr lang="en-US" smtClean="0"/>
              <a:t>7/26/23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73EB5-EDD4-A51F-E0F5-6B0F5A8D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15CFF-36F0-C8EA-237A-EA9FE975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E6A5-A306-D74C-96F6-FE150769D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3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259E-FEE3-30DC-3391-E882F2C0E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971C56-DD66-E3D4-9959-1E4BC82DD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0828D-EC93-4623-C35B-5F3F7770F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7A4BB-C96A-E58C-C817-F397A47B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51E0-FD40-0743-8F6F-A0EC28928CA0}" type="datetimeFigureOut">
              <a:rPr lang="en-US" smtClean="0"/>
              <a:t>7/26/23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ABCB5-5740-0ECC-8B6D-53B078F26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D6DF3-FD0A-DFB5-9516-80625F76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E6A5-A306-D74C-96F6-FE150769D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69002A-2223-30C5-4FB1-91A8D06EF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C0EF6-DD51-038E-AE30-E864D979E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E7103-CBF5-7A67-8533-EA31F2AC9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C51E0-FD40-0743-8F6F-A0EC28928CA0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A7A59-BE6C-6B75-101E-1B01BECB8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1E140-92A8-92C4-E3AC-056EF71C6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6E6A5-A306-D74C-96F6-FE150769D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4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oi.org/10.1037/met0000455" TargetMode="External"/><Relationship Id="rId4" Type="http://schemas.openxmlformats.org/officeDocument/2006/relationships/hyperlink" Target="https://doi.org/10.1080/10705511.2014.919210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5.xml"/><Relationship Id="rId9" Type="http://schemas.openxmlformats.org/officeDocument/2006/relationships/diagramData" Target="../diagrams/data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1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C47D-FBDE-718B-CDBB-86B1FCC9C1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Alignment with Bayesian Region of Measurement Equivalence (ABROME) Approach for Multiple Groups Comparisons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89CE8-1B8E-42AD-A6B8-A1BA653B76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Yichi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Zhang,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Hok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Chio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(Mark) Lai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University of Southern California</a:t>
            </a:r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549DCE2F-046B-DD78-ED35-F8D9C397E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550" y="5932402"/>
            <a:ext cx="4618450" cy="92559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7DA1E6-F3F6-B4EB-46FB-82DDC0813FF4}"/>
              </a:ext>
            </a:extLst>
          </p:cNvPr>
          <p:cNvCxnSpPr>
            <a:cxnSpLocks/>
          </p:cNvCxnSpPr>
          <p:nvPr/>
        </p:nvCxnSpPr>
        <p:spPr>
          <a:xfrm>
            <a:off x="0" y="5631545"/>
            <a:ext cx="1219200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48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5700-02D6-4B00-E6BC-1AE7CCD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2799"/>
            <a:ext cx="11175124" cy="1325563"/>
          </a:xfrm>
        </p:spPr>
        <p:txBody>
          <a:bodyPr>
            <a:normAutofit/>
          </a:bodyPr>
          <a:lstStyle/>
          <a:p>
            <a:r>
              <a:rPr lang="en-US" dirty="0"/>
              <a:t>ABROME for Multiple Groups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5FBCED-274B-F803-596A-E7F7A7F8912D}"/>
              </a:ext>
            </a:extLst>
          </p:cNvPr>
          <p:cNvCxnSpPr>
            <a:cxnSpLocks/>
          </p:cNvCxnSpPr>
          <p:nvPr/>
        </p:nvCxnSpPr>
        <p:spPr>
          <a:xfrm>
            <a:off x="0" y="5733143"/>
            <a:ext cx="12192000" cy="0"/>
          </a:xfrm>
          <a:prstGeom prst="line">
            <a:avLst/>
          </a:prstGeom>
          <a:ln w="1174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F226F9E-7862-36E6-0313-3E47434004AD}"/>
              </a:ext>
            </a:extLst>
          </p:cNvPr>
          <p:cNvSpPr/>
          <p:nvPr/>
        </p:nvSpPr>
        <p:spPr>
          <a:xfrm>
            <a:off x="0" y="5733143"/>
            <a:ext cx="12192000" cy="1147762"/>
          </a:xfrm>
          <a:prstGeom prst="rect">
            <a:avLst/>
          </a:prstGeom>
          <a:solidFill>
            <a:srgbClr val="AB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CCAE848-B642-CDBF-44A3-197B5C188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550" y="5955308"/>
            <a:ext cx="4618450" cy="92559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4BC2DF-D100-7E72-ABF6-C47002AC9812}"/>
              </a:ext>
            </a:extLst>
          </p:cNvPr>
          <p:cNvSpPr txBox="1">
            <a:spLocks/>
          </p:cNvSpPr>
          <p:nvPr/>
        </p:nvSpPr>
        <p:spPr>
          <a:xfrm>
            <a:off x="838200" y="187404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856328D-7CF0-1E0A-0CA8-09EB31F85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788362"/>
                <a:ext cx="10515600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Computation of the cumulative expected group differences in scale scores (Lai et al., 2023)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sz="2400" dirty="0"/>
                  <a:t>Specifying ROME</a:t>
                </a:r>
              </a:p>
              <a:p>
                <a:pPr lvl="1"/>
                <a:r>
                  <a:rPr lang="en-US" sz="2200" dirty="0"/>
                  <a:t>For two group comparisons, </a:t>
                </a:r>
                <a14:m>
                  <m:oMath xmlns:m="http://schemas.openxmlformats.org/officeDocument/2006/math">
                    <m:r>
                      <a:rPr lang="en-US" sz="2200" i="1" dirty="0" smtClean="0"/>
                      <m:t>[−0.1</m:t>
                    </m:r>
                    <m:r>
                      <a:rPr lang="en-US" sz="2200" i="1" dirty="0" err="1" smtClean="0"/>
                      <m:t>𝑠</m:t>
                    </m:r>
                    <m:r>
                      <a:rPr lang="en-US" sz="2200" i="1" baseline="-25000" dirty="0" err="1" smtClean="0"/>
                      <m:t>𝑝</m:t>
                    </m:r>
                    <m:r>
                      <a:rPr lang="en-US" sz="2200" i="1" dirty="0"/>
                      <m:t>, 0.1</m:t>
                    </m:r>
                    <m:r>
                      <a:rPr lang="en-US" sz="2200" i="1" dirty="0"/>
                      <m:t>𝑠𝑝</m:t>
                    </m:r>
                    <m:r>
                      <a:rPr lang="en-US" sz="2200" i="1" dirty="0" smtClean="0"/>
                      <m:t>]</m:t>
                    </m:r>
                  </m:oMath>
                </a14:m>
                <a:r>
                  <a:rPr lang="en-US" sz="2200" dirty="0"/>
                  <a:t> (Cohen, 1988) </a:t>
                </a:r>
              </a:p>
              <a:p>
                <a:pPr lvl="1"/>
                <a:r>
                  <a:rPr lang="en-US" sz="2200" dirty="0"/>
                  <a:t>For multiple group comparisons, </a:t>
                </a:r>
                <a14:m>
                  <m:oMath xmlns:m="http://schemas.openxmlformats.org/officeDocument/2006/math">
                    <m:r>
                      <a:rPr lang="en-US" sz="2200" i="1" dirty="0" smtClean="0"/>
                      <m:t>[0, 0.05 </m:t>
                    </m:r>
                    <m:r>
                      <a:rPr lang="en-US" sz="2200" i="1" dirty="0" err="1" smtClean="0"/>
                      <m:t>𝑠</m:t>
                    </m:r>
                    <m:r>
                      <a:rPr lang="en-US" sz="2200" i="1" baseline="-25000" dirty="0" err="1" smtClean="0"/>
                      <m:t>𝑝</m:t>
                    </m:r>
                    <m:r>
                      <a:rPr lang="en-US" sz="2200" i="1" dirty="0" smtClean="0"/>
                      <m:t>]</m:t>
                    </m:r>
                  </m:oMath>
                </a14:m>
                <a:r>
                  <a:rPr lang="en-US" sz="2200" dirty="0"/>
                  <a:t> (Zhang et al., 2022)</a:t>
                </a:r>
              </a:p>
              <a:p>
                <a:pPr lvl="1"/>
                <a:r>
                  <a:rPr lang="en-US" sz="2200" dirty="0"/>
                  <a:t> </a:t>
                </a:r>
                <a:r>
                  <a:rPr lang="en-US" sz="2200" dirty="0" err="1"/>
                  <a:t>s</a:t>
                </a:r>
                <a:r>
                  <a:rPr lang="en-US" sz="2200" baseline="-25000" dirty="0" err="1"/>
                  <a:t>p</a:t>
                </a:r>
                <a:r>
                  <a:rPr lang="en-US" sz="2200" baseline="-25000" dirty="0"/>
                  <a:t> </a:t>
                </a:r>
                <a:r>
                  <a:rPr lang="en-US" sz="2200" dirty="0"/>
                  <a:t>is the pooled standard deviation across all groups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856328D-7CF0-1E0A-0CA8-09EB31F85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8362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 l="-844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mathematical equation with a number of symbols&#10;&#10;Description automatically generated">
            <a:extLst>
              <a:ext uri="{FF2B5EF4-FFF2-40B4-BE49-F238E27FC236}">
                <a16:creationId xmlns:a16="http://schemas.microsoft.com/office/drawing/2014/main" id="{ACABA286-10EF-5693-0E7E-D40BEB37E3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7650" y="2566848"/>
            <a:ext cx="66167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42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5700-02D6-4B00-E6BC-1AE7CCD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2799"/>
            <a:ext cx="11175124" cy="1325563"/>
          </a:xfrm>
        </p:spPr>
        <p:txBody>
          <a:bodyPr>
            <a:normAutofit/>
          </a:bodyPr>
          <a:lstStyle/>
          <a:p>
            <a:r>
              <a:rPr lang="en-US" dirty="0"/>
              <a:t>ABROME For Multiple Groups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5FBCED-274B-F803-596A-E7F7A7F8912D}"/>
              </a:ext>
            </a:extLst>
          </p:cNvPr>
          <p:cNvCxnSpPr>
            <a:cxnSpLocks/>
          </p:cNvCxnSpPr>
          <p:nvPr/>
        </p:nvCxnSpPr>
        <p:spPr>
          <a:xfrm>
            <a:off x="0" y="5733143"/>
            <a:ext cx="12192000" cy="0"/>
          </a:xfrm>
          <a:prstGeom prst="line">
            <a:avLst/>
          </a:prstGeom>
          <a:ln w="1174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F226F9E-7862-36E6-0313-3E47434004AD}"/>
              </a:ext>
            </a:extLst>
          </p:cNvPr>
          <p:cNvSpPr/>
          <p:nvPr/>
        </p:nvSpPr>
        <p:spPr>
          <a:xfrm>
            <a:off x="0" y="5733143"/>
            <a:ext cx="12192000" cy="1147762"/>
          </a:xfrm>
          <a:prstGeom prst="rect">
            <a:avLst/>
          </a:prstGeom>
          <a:solidFill>
            <a:srgbClr val="AB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CCAE848-B642-CDBF-44A3-197B5C188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550" y="5955308"/>
            <a:ext cx="4618450" cy="92559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4BC2DF-D100-7E72-ABF6-C47002AC9812}"/>
              </a:ext>
            </a:extLst>
          </p:cNvPr>
          <p:cNvSpPr txBox="1">
            <a:spLocks/>
          </p:cNvSpPr>
          <p:nvPr/>
        </p:nvSpPr>
        <p:spPr>
          <a:xfrm>
            <a:off x="838200" y="187404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Picture 7" descr="A diagram of a group of people&#10;&#10;Description automatically generated">
            <a:extLst>
              <a:ext uri="{FF2B5EF4-FFF2-40B4-BE49-F238E27FC236}">
                <a16:creationId xmlns:a16="http://schemas.microsoft.com/office/drawing/2014/main" id="{DBEFD8D7-2FBA-A639-86DB-A33B66234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494046"/>
            <a:ext cx="7772400" cy="511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99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5700-02D6-4B00-E6BC-1AE7CCD8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Illustrative Example</a:t>
            </a:r>
            <a:endParaRPr lang="en-US" sz="4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5FBCED-274B-F803-596A-E7F7A7F8912D}"/>
              </a:ext>
            </a:extLst>
          </p:cNvPr>
          <p:cNvCxnSpPr>
            <a:cxnSpLocks/>
          </p:cNvCxnSpPr>
          <p:nvPr/>
        </p:nvCxnSpPr>
        <p:spPr>
          <a:xfrm>
            <a:off x="0" y="5733143"/>
            <a:ext cx="12192000" cy="0"/>
          </a:xfrm>
          <a:prstGeom prst="line">
            <a:avLst/>
          </a:prstGeom>
          <a:ln w="1174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F226F9E-7862-36E6-0313-3E47434004AD}"/>
              </a:ext>
            </a:extLst>
          </p:cNvPr>
          <p:cNvSpPr/>
          <p:nvPr/>
        </p:nvSpPr>
        <p:spPr>
          <a:xfrm>
            <a:off x="0" y="5733143"/>
            <a:ext cx="12192000" cy="1147762"/>
          </a:xfrm>
          <a:prstGeom prst="rect">
            <a:avLst/>
          </a:prstGeom>
          <a:solidFill>
            <a:srgbClr val="AB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CCAE848-B642-CDBF-44A3-197B5C188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550" y="5932402"/>
            <a:ext cx="4618450" cy="92559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403F-AD41-2C26-C4A3-9FCFD3FF366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Goal: Investigate practical invariance of a five-item mathematics-specific self-efficacy scale across racial groups from a nationally representative sample (Educational Longitudinal Study of 2002)</a:t>
            </a:r>
          </a:p>
          <a:p>
            <a:r>
              <a:rPr lang="en-US" dirty="0"/>
              <a:t>Randomly chose 2,000 grade 10 students</a:t>
            </a:r>
          </a:p>
          <a:p>
            <a:pPr lvl="1"/>
            <a:r>
              <a:rPr lang="en-US" dirty="0"/>
              <a:t>60.35% White </a:t>
            </a:r>
          </a:p>
          <a:p>
            <a:pPr lvl="1"/>
            <a:r>
              <a:rPr lang="en-US" dirty="0"/>
              <a:t>9.45% Asian </a:t>
            </a:r>
          </a:p>
          <a:p>
            <a:pPr lvl="1"/>
            <a:r>
              <a:rPr lang="en-US" dirty="0"/>
              <a:t>14.65% Black</a:t>
            </a:r>
          </a:p>
          <a:p>
            <a:pPr lvl="1"/>
            <a:r>
              <a:rPr lang="en-US" dirty="0"/>
              <a:t>10.2% Hispanic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10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5700-02D6-4B00-E6BC-1AE7CCD8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Illustrative Example</a:t>
            </a:r>
            <a:endParaRPr lang="en-US" sz="4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5FBCED-274B-F803-596A-E7F7A7F8912D}"/>
              </a:ext>
            </a:extLst>
          </p:cNvPr>
          <p:cNvCxnSpPr>
            <a:cxnSpLocks/>
          </p:cNvCxnSpPr>
          <p:nvPr/>
        </p:nvCxnSpPr>
        <p:spPr>
          <a:xfrm>
            <a:off x="0" y="5733143"/>
            <a:ext cx="12192000" cy="0"/>
          </a:xfrm>
          <a:prstGeom prst="line">
            <a:avLst/>
          </a:prstGeom>
          <a:ln w="1174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F226F9E-7862-36E6-0313-3E47434004AD}"/>
              </a:ext>
            </a:extLst>
          </p:cNvPr>
          <p:cNvSpPr/>
          <p:nvPr/>
        </p:nvSpPr>
        <p:spPr>
          <a:xfrm>
            <a:off x="0" y="5733143"/>
            <a:ext cx="12192000" cy="1147762"/>
          </a:xfrm>
          <a:prstGeom prst="rect">
            <a:avLst/>
          </a:prstGeom>
          <a:solidFill>
            <a:srgbClr val="AB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CCAE848-B642-CDBF-44A3-197B5C188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550" y="5932402"/>
            <a:ext cx="4618450" cy="92559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403F-AD41-2C26-C4A3-9FCFD3FF366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79FF6EA-63A8-C453-E1C6-E34B8EFA8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434" y="2504874"/>
            <a:ext cx="9117131" cy="28052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AA98B7-3A5B-DCDB-C57B-0245BBE8E0C1}"/>
              </a:ext>
            </a:extLst>
          </p:cNvPr>
          <p:cNvSpPr txBox="1"/>
          <p:nvPr/>
        </p:nvSpPr>
        <p:spPr>
          <a:xfrm>
            <a:off x="4370558" y="2005135"/>
            <a:ext cx="3450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Mathematics Self-Efficacy Scale</a:t>
            </a:r>
          </a:p>
        </p:txBody>
      </p:sp>
    </p:spTree>
    <p:extLst>
      <p:ext uri="{BB962C8B-B14F-4D97-AF65-F5344CB8AC3E}">
        <p14:creationId xmlns:p14="http://schemas.microsoft.com/office/powerpoint/2010/main" val="135215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5700-02D6-4B00-E6BC-1AE7CCD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77386"/>
            <a:ext cx="10891345" cy="893458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Illustrative Example - Overall</a:t>
            </a:r>
            <a:br>
              <a:rPr lang="en-US" dirty="0"/>
            </a:br>
            <a:endParaRPr lang="en-US" sz="4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9CB3B1-BC5D-E264-2AC7-C4E99E275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1483078"/>
            <a:ext cx="10738787" cy="783707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ROME was set as [0, 0.397]</a:t>
            </a:r>
          </a:p>
          <a:p>
            <a:r>
              <a:rPr lang="en-US" sz="8000" dirty="0"/>
              <a:t>Students from different racial backgrounds perform similarly </a:t>
            </a:r>
          </a:p>
          <a:p>
            <a:r>
              <a:rPr lang="en-US" sz="8000" dirty="0"/>
              <a:t>The practical significance of noninvariance remains inconclusive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5FBCED-274B-F803-596A-E7F7A7F8912D}"/>
              </a:ext>
            </a:extLst>
          </p:cNvPr>
          <p:cNvCxnSpPr>
            <a:cxnSpLocks/>
          </p:cNvCxnSpPr>
          <p:nvPr/>
        </p:nvCxnSpPr>
        <p:spPr>
          <a:xfrm>
            <a:off x="0" y="5733143"/>
            <a:ext cx="12192000" cy="0"/>
          </a:xfrm>
          <a:prstGeom prst="line">
            <a:avLst/>
          </a:prstGeom>
          <a:ln w="1174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F226F9E-7862-36E6-0313-3E47434004AD}"/>
              </a:ext>
            </a:extLst>
          </p:cNvPr>
          <p:cNvSpPr/>
          <p:nvPr/>
        </p:nvSpPr>
        <p:spPr>
          <a:xfrm>
            <a:off x="0" y="5733143"/>
            <a:ext cx="12192000" cy="1147762"/>
          </a:xfrm>
          <a:prstGeom prst="rect">
            <a:avLst/>
          </a:prstGeom>
          <a:solidFill>
            <a:srgbClr val="AB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CCAE848-B642-CDBF-44A3-197B5C188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550" y="5932402"/>
            <a:ext cx="4618450" cy="92559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403F-AD41-2C26-C4A3-9FCFD3FF366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71BFC8A-2F11-8C80-6C99-AB81A9144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28" y="2466043"/>
            <a:ext cx="5785785" cy="35758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279D75-52D9-033F-1292-93F740284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813" y="2466043"/>
            <a:ext cx="5785785" cy="357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37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5700-02D6-4B00-E6BC-1AE7CCD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7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Illustrative Example – Pairwise Group Comparisons</a:t>
            </a:r>
            <a:br>
              <a:rPr lang="en-US" dirty="0"/>
            </a:br>
            <a:endParaRPr lang="en-US" sz="4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8C7F21-320D-6FF0-F6B4-00E921B8E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White vs Asian</a:t>
            </a:r>
          </a:p>
          <a:p>
            <a:r>
              <a:rPr lang="en-US" b="0" dirty="0"/>
              <a:t>ROME [-0.409, 0.409]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9CB3B1-BC5D-E264-2AC7-C4E99E2759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E688971-DC35-C75A-E080-A111D69A1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White vs Black</a:t>
            </a:r>
          </a:p>
          <a:p>
            <a:r>
              <a:rPr lang="en-US" b="0" dirty="0"/>
              <a:t>ROME [-0.412, 0.412]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10CB63F-2461-3F47-6391-609865F3766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5FBCED-274B-F803-596A-E7F7A7F8912D}"/>
              </a:ext>
            </a:extLst>
          </p:cNvPr>
          <p:cNvCxnSpPr>
            <a:cxnSpLocks/>
          </p:cNvCxnSpPr>
          <p:nvPr/>
        </p:nvCxnSpPr>
        <p:spPr>
          <a:xfrm>
            <a:off x="0" y="5733143"/>
            <a:ext cx="12192000" cy="0"/>
          </a:xfrm>
          <a:prstGeom prst="line">
            <a:avLst/>
          </a:prstGeom>
          <a:ln w="1174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F226F9E-7862-36E6-0313-3E47434004AD}"/>
              </a:ext>
            </a:extLst>
          </p:cNvPr>
          <p:cNvSpPr/>
          <p:nvPr/>
        </p:nvSpPr>
        <p:spPr>
          <a:xfrm>
            <a:off x="0" y="5733143"/>
            <a:ext cx="12192000" cy="1147762"/>
          </a:xfrm>
          <a:prstGeom prst="rect">
            <a:avLst/>
          </a:prstGeom>
          <a:solidFill>
            <a:srgbClr val="AB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CCAE848-B642-CDBF-44A3-197B5C188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550" y="5932402"/>
            <a:ext cx="4618450" cy="92559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403F-AD41-2C26-C4A3-9FCFD3FF366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2B70C3-518D-BF5E-3EDC-A24223498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6651"/>
            <a:ext cx="5819937" cy="35969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8C51D3-19EC-CB2D-2406-35F5DD104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937" y="2460846"/>
            <a:ext cx="5819931" cy="359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18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5700-02D6-4B00-E6BC-1AE7CCD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62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Illustrative Example – Pairwise Group Comparisons</a:t>
            </a:r>
            <a:br>
              <a:rPr lang="en-US" dirty="0"/>
            </a:br>
            <a:endParaRPr lang="en-US" sz="4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8C7F21-320D-6FF0-F6B4-00E921B8E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White vs Hispanic</a:t>
            </a:r>
          </a:p>
          <a:p>
            <a:r>
              <a:rPr lang="en-US" b="0" dirty="0"/>
              <a:t>ROME [-0.407, 0.407]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9CB3B1-BC5D-E264-2AC7-C4E99E2759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E688971-DC35-C75A-E080-A111D69A1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Asian vs Black</a:t>
            </a:r>
          </a:p>
          <a:p>
            <a:r>
              <a:rPr lang="en-US" b="0" dirty="0"/>
              <a:t>ROME [-0.411, 0.411]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10CB63F-2461-3F47-6391-609865F3766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5FBCED-274B-F803-596A-E7F7A7F8912D}"/>
              </a:ext>
            </a:extLst>
          </p:cNvPr>
          <p:cNvCxnSpPr>
            <a:cxnSpLocks/>
          </p:cNvCxnSpPr>
          <p:nvPr/>
        </p:nvCxnSpPr>
        <p:spPr>
          <a:xfrm>
            <a:off x="0" y="5733143"/>
            <a:ext cx="12192000" cy="0"/>
          </a:xfrm>
          <a:prstGeom prst="line">
            <a:avLst/>
          </a:prstGeom>
          <a:ln w="1174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F226F9E-7862-36E6-0313-3E47434004AD}"/>
              </a:ext>
            </a:extLst>
          </p:cNvPr>
          <p:cNvSpPr/>
          <p:nvPr/>
        </p:nvSpPr>
        <p:spPr>
          <a:xfrm>
            <a:off x="0" y="5733143"/>
            <a:ext cx="12192000" cy="1147762"/>
          </a:xfrm>
          <a:prstGeom prst="rect">
            <a:avLst/>
          </a:prstGeom>
          <a:solidFill>
            <a:srgbClr val="AB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CCAE848-B642-CDBF-44A3-197B5C188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550" y="5932402"/>
            <a:ext cx="4618450" cy="92559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403F-AD41-2C26-C4A3-9FCFD3FF366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16A66A-7271-B3BD-A9C3-7345C1C94789}"/>
              </a:ext>
            </a:extLst>
          </p:cNvPr>
          <p:cNvSpPr txBox="1"/>
          <p:nvPr/>
        </p:nvSpPr>
        <p:spPr>
          <a:xfrm>
            <a:off x="4608086" y="2776594"/>
            <a:ext cx="76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ROME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2141E-8689-14D4-1EE6-8C51CF3FBC90}"/>
              </a:ext>
            </a:extLst>
          </p:cNvPr>
          <p:cNvSpPr txBox="1"/>
          <p:nvPr/>
        </p:nvSpPr>
        <p:spPr>
          <a:xfrm>
            <a:off x="4632654" y="4918756"/>
            <a:ext cx="76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ROME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33E3B9-BB8A-EE55-7DCA-F18F09798AC1}"/>
              </a:ext>
            </a:extLst>
          </p:cNvPr>
          <p:cNvSpPr txBox="1"/>
          <p:nvPr/>
        </p:nvSpPr>
        <p:spPr>
          <a:xfrm>
            <a:off x="10953070" y="2975570"/>
            <a:ext cx="76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ROME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62CD3D-8298-FC8E-AB14-593529AF9558}"/>
              </a:ext>
            </a:extLst>
          </p:cNvPr>
          <p:cNvSpPr txBox="1"/>
          <p:nvPr/>
        </p:nvSpPr>
        <p:spPr>
          <a:xfrm>
            <a:off x="10986998" y="4983614"/>
            <a:ext cx="76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ROME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BB220F-14D1-D67B-8D93-FBFC267A8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226" y="2469172"/>
            <a:ext cx="6019801" cy="37204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C46A3FA-CEEE-91AC-810E-75F16A876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72801"/>
            <a:ext cx="6013926" cy="371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5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5700-02D6-4B00-E6BC-1AE7CCD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23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Illustrative Example – Pairwise Group Comparisons</a:t>
            </a:r>
            <a:br>
              <a:rPr lang="en-US" dirty="0"/>
            </a:br>
            <a:endParaRPr lang="en-US" sz="4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8C7F21-320D-6FF0-F6B4-00E921B8E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Asian vs Hispanic</a:t>
            </a:r>
          </a:p>
          <a:p>
            <a:r>
              <a:rPr lang="en-US" b="0" dirty="0"/>
              <a:t>ROME [-0.391, 0.391]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9CB3B1-BC5D-E264-2AC7-C4E99E2759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E688971-DC35-C75A-E080-A111D69A1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Black vs Hispanic</a:t>
            </a:r>
          </a:p>
          <a:p>
            <a:r>
              <a:rPr lang="en-US" b="0" dirty="0"/>
              <a:t>ROME [-0.404, 0.404]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10CB63F-2461-3F47-6391-609865F3766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5FBCED-274B-F803-596A-E7F7A7F8912D}"/>
              </a:ext>
            </a:extLst>
          </p:cNvPr>
          <p:cNvCxnSpPr>
            <a:cxnSpLocks/>
          </p:cNvCxnSpPr>
          <p:nvPr/>
        </p:nvCxnSpPr>
        <p:spPr>
          <a:xfrm>
            <a:off x="0" y="5733143"/>
            <a:ext cx="12192000" cy="0"/>
          </a:xfrm>
          <a:prstGeom prst="line">
            <a:avLst/>
          </a:prstGeom>
          <a:ln w="1174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F226F9E-7862-36E6-0313-3E47434004AD}"/>
              </a:ext>
            </a:extLst>
          </p:cNvPr>
          <p:cNvSpPr/>
          <p:nvPr/>
        </p:nvSpPr>
        <p:spPr>
          <a:xfrm>
            <a:off x="0" y="5733143"/>
            <a:ext cx="12192000" cy="1147762"/>
          </a:xfrm>
          <a:prstGeom prst="rect">
            <a:avLst/>
          </a:prstGeom>
          <a:solidFill>
            <a:srgbClr val="AB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CCAE848-B642-CDBF-44A3-197B5C188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550" y="5932402"/>
            <a:ext cx="4618450" cy="92559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403F-AD41-2C26-C4A3-9FCFD3FF366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F9BC9EB-BE4A-F5FB-DBB0-17940ACE6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6" y="2530456"/>
            <a:ext cx="5879574" cy="36338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54D3C19-E43F-7612-9406-80919F68D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600" y="2505075"/>
            <a:ext cx="5941160" cy="36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58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5700-02D6-4B00-E6BC-1AE7CCD8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Summary</a:t>
            </a:r>
            <a:endParaRPr lang="en-US" sz="4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5FBCED-274B-F803-596A-E7F7A7F8912D}"/>
              </a:ext>
            </a:extLst>
          </p:cNvPr>
          <p:cNvCxnSpPr>
            <a:cxnSpLocks/>
          </p:cNvCxnSpPr>
          <p:nvPr/>
        </p:nvCxnSpPr>
        <p:spPr>
          <a:xfrm>
            <a:off x="0" y="5733143"/>
            <a:ext cx="12192000" cy="0"/>
          </a:xfrm>
          <a:prstGeom prst="line">
            <a:avLst/>
          </a:prstGeom>
          <a:ln w="1174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F226F9E-7862-36E6-0313-3E47434004AD}"/>
              </a:ext>
            </a:extLst>
          </p:cNvPr>
          <p:cNvSpPr/>
          <p:nvPr/>
        </p:nvSpPr>
        <p:spPr>
          <a:xfrm>
            <a:off x="0" y="5733143"/>
            <a:ext cx="12192000" cy="1147762"/>
          </a:xfrm>
          <a:prstGeom prst="rect">
            <a:avLst/>
          </a:prstGeom>
          <a:solidFill>
            <a:srgbClr val="AB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CCAE848-B642-CDBF-44A3-197B5C188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550" y="5932402"/>
            <a:ext cx="4618450" cy="92559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403F-AD41-2C26-C4A3-9FCFD3FF366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BFEA7B-E237-FE72-A4F6-2E8C17B5E13A}"/>
              </a:ext>
            </a:extLst>
          </p:cNvPr>
          <p:cNvSpPr txBox="1"/>
          <p:nvPr/>
        </p:nvSpPr>
        <p:spPr>
          <a:xfrm>
            <a:off x="838200" y="1603026"/>
            <a:ext cx="105155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Whether the mathematics self-efficacy scale (math SE) is practically invariant across all racial groups (White, Asian, Black, Hispanic) remains inconclusive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By conducting pairwise group comparisons using the Bayesian ROME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Math SE is practically invariant between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White and Asian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White and Black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White and Hispanic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Further investigation is needed for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Asian vs Black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Asian vs Hispanic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Black vs Hispanic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7310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5700-02D6-4B00-E6BC-1AE7CCD8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and Future Directions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5FBCED-274B-F803-596A-E7F7A7F8912D}"/>
              </a:ext>
            </a:extLst>
          </p:cNvPr>
          <p:cNvCxnSpPr>
            <a:cxnSpLocks/>
          </p:cNvCxnSpPr>
          <p:nvPr/>
        </p:nvCxnSpPr>
        <p:spPr>
          <a:xfrm>
            <a:off x="0" y="5733143"/>
            <a:ext cx="12192000" cy="0"/>
          </a:xfrm>
          <a:prstGeom prst="line">
            <a:avLst/>
          </a:prstGeom>
          <a:ln w="1174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F226F9E-7862-36E6-0313-3E47434004AD}"/>
              </a:ext>
            </a:extLst>
          </p:cNvPr>
          <p:cNvSpPr/>
          <p:nvPr/>
        </p:nvSpPr>
        <p:spPr>
          <a:xfrm>
            <a:off x="0" y="5733143"/>
            <a:ext cx="12192000" cy="1147762"/>
          </a:xfrm>
          <a:prstGeom prst="rect">
            <a:avLst/>
          </a:prstGeom>
          <a:solidFill>
            <a:srgbClr val="AB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CCAE848-B642-CDBF-44A3-197B5C188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550" y="5955308"/>
            <a:ext cx="4618450" cy="92559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47EEB3-8ACF-5EAE-9F27-13258D585FE2}"/>
              </a:ext>
            </a:extLst>
          </p:cNvPr>
          <p:cNvSpPr txBox="1"/>
          <p:nvPr/>
        </p:nvSpPr>
        <p:spPr>
          <a:xfrm>
            <a:off x="1017639" y="1617103"/>
            <a:ext cx="98961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ABROME with multiple groups framework could be time consuming when the number of groups is large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Consider using Bayesian ROME with Multilevel Confirmatory Factor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95% HPDI could be outside ROME if uncertainty is high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Increase sample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Use anchor item</a:t>
            </a:r>
          </a:p>
        </p:txBody>
      </p:sp>
    </p:spTree>
    <p:extLst>
      <p:ext uri="{BB962C8B-B14F-4D97-AF65-F5344CB8AC3E}">
        <p14:creationId xmlns:p14="http://schemas.microsoft.com/office/powerpoint/2010/main" val="251648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F036-A108-D2F0-B836-EA2B37B53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74956-9D2D-C2AC-D3AD-1AC31D9FC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of Measurement Invariance (MI) Research</a:t>
            </a:r>
          </a:p>
          <a:p>
            <a:r>
              <a:rPr lang="en-US" dirty="0"/>
              <a:t>Alignment with Bayesian Region of Measurement Equivalence (ABROME) Framework</a:t>
            </a:r>
          </a:p>
          <a:p>
            <a:r>
              <a:rPr lang="en-US" dirty="0"/>
              <a:t>ABROME for Multiple Groups</a:t>
            </a:r>
          </a:p>
          <a:p>
            <a:r>
              <a:rPr lang="en-US" dirty="0"/>
              <a:t>Illustrative Example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422679-3CB7-8AB8-D6C6-86D2BA3ED642}"/>
              </a:ext>
            </a:extLst>
          </p:cNvPr>
          <p:cNvCxnSpPr>
            <a:cxnSpLocks/>
          </p:cNvCxnSpPr>
          <p:nvPr/>
        </p:nvCxnSpPr>
        <p:spPr>
          <a:xfrm>
            <a:off x="0" y="5733143"/>
            <a:ext cx="12192000" cy="0"/>
          </a:xfrm>
          <a:prstGeom prst="line">
            <a:avLst/>
          </a:prstGeom>
          <a:ln w="1174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CEA0F99-2185-813B-DC6E-74DCB9A12B40}"/>
              </a:ext>
            </a:extLst>
          </p:cNvPr>
          <p:cNvSpPr/>
          <p:nvPr/>
        </p:nvSpPr>
        <p:spPr>
          <a:xfrm>
            <a:off x="0" y="5733143"/>
            <a:ext cx="12192000" cy="1147762"/>
          </a:xfrm>
          <a:prstGeom prst="rect">
            <a:avLst/>
          </a:prstGeom>
          <a:solidFill>
            <a:srgbClr val="AB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06EBA17A-31B6-3B7A-15AD-2B414C83A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550" y="5955308"/>
            <a:ext cx="4618450" cy="92559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181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5700-02D6-4B00-E6BC-1AE7CCD8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5FBCED-274B-F803-596A-E7F7A7F8912D}"/>
              </a:ext>
            </a:extLst>
          </p:cNvPr>
          <p:cNvCxnSpPr>
            <a:cxnSpLocks/>
          </p:cNvCxnSpPr>
          <p:nvPr/>
        </p:nvCxnSpPr>
        <p:spPr>
          <a:xfrm>
            <a:off x="0" y="5733143"/>
            <a:ext cx="12192000" cy="0"/>
          </a:xfrm>
          <a:prstGeom prst="line">
            <a:avLst/>
          </a:prstGeom>
          <a:ln w="1174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F226F9E-7862-36E6-0313-3E47434004AD}"/>
              </a:ext>
            </a:extLst>
          </p:cNvPr>
          <p:cNvSpPr/>
          <p:nvPr/>
        </p:nvSpPr>
        <p:spPr>
          <a:xfrm>
            <a:off x="0" y="5733143"/>
            <a:ext cx="12192000" cy="1147762"/>
          </a:xfrm>
          <a:prstGeom prst="rect">
            <a:avLst/>
          </a:prstGeom>
          <a:solidFill>
            <a:srgbClr val="AB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CCAE848-B642-CDBF-44A3-197B5C188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550" y="5932402"/>
            <a:ext cx="4618450" cy="92559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B3FB3-6EB4-2EE0-2002-BDA3A7E5EF7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proposed Bayesian ROME with multiple groups framework</a:t>
            </a:r>
          </a:p>
          <a:p>
            <a:pPr lvl="1"/>
            <a:r>
              <a:rPr lang="en-US" dirty="0"/>
              <a:t>Enables researchers to support practical invariance of the scale of interest across multiple groups</a:t>
            </a:r>
          </a:p>
          <a:p>
            <a:pPr lvl="1"/>
            <a:r>
              <a:rPr lang="en-US" dirty="0"/>
              <a:t>Quantifies the degree of noninvariance on an easily understandable metric (observed total scale scores)</a:t>
            </a:r>
          </a:p>
          <a:p>
            <a:pPr lvl="1"/>
            <a:r>
              <a:rPr lang="en-US" dirty="0"/>
              <a:t>Provides more useful information</a:t>
            </a:r>
          </a:p>
          <a:p>
            <a:pPr lvl="2"/>
            <a:r>
              <a:rPr lang="en-US" dirty="0"/>
              <a:t>Who are mostly biased by the scale</a:t>
            </a:r>
          </a:p>
          <a:p>
            <a:pPr lvl="2"/>
            <a:r>
              <a:rPr lang="en-US" dirty="0"/>
              <a:t>Which pair of groups have significant bias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848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5700-02D6-4B00-E6BC-1AE7CCD8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5FBCED-274B-F803-596A-E7F7A7F8912D}"/>
              </a:ext>
            </a:extLst>
          </p:cNvPr>
          <p:cNvCxnSpPr>
            <a:cxnSpLocks/>
          </p:cNvCxnSpPr>
          <p:nvPr/>
        </p:nvCxnSpPr>
        <p:spPr>
          <a:xfrm>
            <a:off x="0" y="5733143"/>
            <a:ext cx="12192000" cy="0"/>
          </a:xfrm>
          <a:prstGeom prst="line">
            <a:avLst/>
          </a:prstGeom>
          <a:ln w="1174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F226F9E-7862-36E6-0313-3E47434004AD}"/>
              </a:ext>
            </a:extLst>
          </p:cNvPr>
          <p:cNvSpPr/>
          <p:nvPr/>
        </p:nvSpPr>
        <p:spPr>
          <a:xfrm>
            <a:off x="0" y="5733143"/>
            <a:ext cx="12192000" cy="1147762"/>
          </a:xfrm>
          <a:prstGeom prst="rect">
            <a:avLst/>
          </a:prstGeom>
          <a:solidFill>
            <a:srgbClr val="AB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CCAE848-B642-CDBF-44A3-197B5C188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550" y="5955308"/>
            <a:ext cx="4618450" cy="92559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87B8-F61B-4811-92BE-14D1E9B28BEA}"/>
              </a:ext>
            </a:extLst>
          </p:cNvPr>
          <p:cNvSpPr txBox="1">
            <a:spLocks/>
          </p:cNvSpPr>
          <p:nvPr/>
        </p:nvSpPr>
        <p:spPr>
          <a:xfrm>
            <a:off x="838200" y="1536247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/>
              <a:t>Asparouhov</a:t>
            </a:r>
            <a:r>
              <a:rPr lang="en-US" sz="1800" dirty="0"/>
              <a:t>, T., &amp; </a:t>
            </a:r>
            <a:r>
              <a:rPr lang="en-US" sz="1800" dirty="0" err="1"/>
              <a:t>Muthén</a:t>
            </a:r>
            <a:r>
              <a:rPr lang="en-US" sz="1800" dirty="0"/>
              <a:t>, B. (2014). Multiple-Group factor analysis alignment. </a:t>
            </a:r>
            <a:r>
              <a:rPr lang="en-US" sz="1800" i="1" dirty="0"/>
              <a:t>Structural Equation Modeling: A Multidisciplinary Journal, 21</a:t>
            </a:r>
            <a:r>
              <a:rPr lang="en-US" sz="1800" dirty="0"/>
              <a:t>(4), 495–508. </a:t>
            </a:r>
            <a:r>
              <a:rPr lang="en-US" sz="1800" dirty="0">
                <a:hlinkClick r:id="rId4"/>
              </a:rPr>
              <a:t>https://doi.org/10.1080/10705511.2014.919210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Cohen, J. (1988). </a:t>
            </a:r>
            <a:r>
              <a:rPr lang="en-US" sz="1800" i="1" dirty="0"/>
              <a:t>Statistical Power Analysis for the Behavioral Sciences</a:t>
            </a:r>
            <a:r>
              <a:rPr lang="en-US" sz="1800" dirty="0"/>
              <a:t> (2nd edition). Routledge.</a:t>
            </a:r>
          </a:p>
          <a:p>
            <a:pPr marL="0" indent="0">
              <a:buNone/>
            </a:pPr>
            <a:r>
              <a:rPr lang="en-US" sz="1800" dirty="0"/>
              <a:t>U.S. Department of Education, National Center for Education Statistics. (2004). Education longitudinal study of 2002: Base year data file user’s manual, by Steven J. </a:t>
            </a:r>
            <a:r>
              <a:rPr lang="en-US" sz="1800" dirty="0" err="1"/>
              <a:t>Ingels</a:t>
            </a:r>
            <a:r>
              <a:rPr lang="en-US" sz="1800" dirty="0"/>
              <a:t>, Daniel J. Pratt, James E. Rogers, Peter H. Siegel, and Ellen S. </a:t>
            </a:r>
            <a:r>
              <a:rPr lang="en-US" sz="1800" dirty="0" err="1"/>
              <a:t>Stutts</a:t>
            </a:r>
            <a:r>
              <a:rPr lang="en-US" sz="1800" dirty="0"/>
              <a:t>. Washington, DC.</a:t>
            </a:r>
          </a:p>
          <a:p>
            <a:pPr marL="0" indent="0">
              <a:buNone/>
            </a:pPr>
            <a:r>
              <a:rPr lang="en-US" sz="1800" dirty="0"/>
              <a:t>Yuan, K.-H., &amp; Chan, W. (2016). Measurement invariance via multigroup SEM: Issues and solutions with chi-square-difference tests. </a:t>
            </a:r>
            <a:r>
              <a:rPr lang="en-US" sz="1800" i="1" dirty="0"/>
              <a:t>Psychological Methods</a:t>
            </a:r>
            <a:r>
              <a:rPr lang="en-US" sz="1800" dirty="0"/>
              <a:t>, 21(3), 405–426. https://</a:t>
            </a:r>
            <a:r>
              <a:rPr lang="en-US" sz="1800" dirty="0" err="1"/>
              <a:t>doi.org</a:t>
            </a:r>
            <a:r>
              <a:rPr lang="en-US" sz="1800" dirty="0"/>
              <a:t>/10.1037/met0000080</a:t>
            </a:r>
          </a:p>
          <a:p>
            <a:pPr marL="0" indent="0">
              <a:buNone/>
            </a:pPr>
            <a:r>
              <a:rPr lang="en-US" sz="1800" dirty="0"/>
              <a:t>Zhang, Y., Lai, M. H. C., &amp; </a:t>
            </a:r>
            <a:r>
              <a:rPr lang="en-US" sz="1800" dirty="0" err="1"/>
              <a:t>Palardy</a:t>
            </a:r>
            <a:r>
              <a:rPr lang="en-US" sz="1800" dirty="0"/>
              <a:t>, G. J. (2022). A Bayesian region of measurement equivalence (ROME) approach for establishing measurement invariance. </a:t>
            </a:r>
            <a:r>
              <a:rPr lang="en-US" sz="1800" i="1" dirty="0"/>
              <a:t>Psychological Methods. </a:t>
            </a:r>
            <a:r>
              <a:rPr lang="en-US" sz="1800" dirty="0"/>
              <a:t>Advance online publication. </a:t>
            </a:r>
            <a:r>
              <a:rPr lang="en-US" sz="1800" dirty="0">
                <a:hlinkClick r:id="rId5"/>
              </a:rPr>
              <a:t>https://doi.org/10.1037/met0000455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Zhang, Y., Lai, M. H. C. (2022). Bayesian region of measurement equivalence (ROME) approach with Alignment [Manuscript in preparation]. </a:t>
            </a:r>
          </a:p>
        </p:txBody>
      </p:sp>
    </p:spTree>
    <p:extLst>
      <p:ext uri="{BB962C8B-B14F-4D97-AF65-F5344CB8AC3E}">
        <p14:creationId xmlns:p14="http://schemas.microsoft.com/office/powerpoint/2010/main" val="2585582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2EE2377-316B-6D60-22AC-36D858311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1C843D3-FED2-1AE3-3965-6408DDC4C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Feel free to contact me via email (yzhang97@usc.edu)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5FBCED-274B-F803-596A-E7F7A7F8912D}"/>
              </a:ext>
            </a:extLst>
          </p:cNvPr>
          <p:cNvCxnSpPr>
            <a:cxnSpLocks/>
          </p:cNvCxnSpPr>
          <p:nvPr/>
        </p:nvCxnSpPr>
        <p:spPr>
          <a:xfrm>
            <a:off x="0" y="5733143"/>
            <a:ext cx="12192000" cy="0"/>
          </a:xfrm>
          <a:prstGeom prst="line">
            <a:avLst/>
          </a:prstGeom>
          <a:ln w="1174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F226F9E-7862-36E6-0313-3E47434004AD}"/>
              </a:ext>
            </a:extLst>
          </p:cNvPr>
          <p:cNvSpPr/>
          <p:nvPr/>
        </p:nvSpPr>
        <p:spPr>
          <a:xfrm>
            <a:off x="0" y="5733143"/>
            <a:ext cx="12192000" cy="1147762"/>
          </a:xfrm>
          <a:prstGeom prst="rect">
            <a:avLst/>
          </a:prstGeom>
          <a:solidFill>
            <a:srgbClr val="AB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CCAE848-B642-CDBF-44A3-197B5C188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550" y="5978214"/>
            <a:ext cx="4618450" cy="92559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041D4-0FE2-368A-DD02-879471F0056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95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5700-02D6-4B00-E6BC-1AE7CCD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2799"/>
            <a:ext cx="11175124" cy="1325563"/>
          </a:xfrm>
        </p:spPr>
        <p:txBody>
          <a:bodyPr>
            <a:normAutofit/>
          </a:bodyPr>
          <a:lstStyle/>
          <a:p>
            <a:r>
              <a:rPr lang="en-US" dirty="0"/>
              <a:t>Bayesian ROME Framework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5FBCED-274B-F803-596A-E7F7A7F8912D}"/>
              </a:ext>
            </a:extLst>
          </p:cNvPr>
          <p:cNvCxnSpPr>
            <a:cxnSpLocks/>
          </p:cNvCxnSpPr>
          <p:nvPr/>
        </p:nvCxnSpPr>
        <p:spPr>
          <a:xfrm>
            <a:off x="0" y="5733143"/>
            <a:ext cx="12192000" cy="0"/>
          </a:xfrm>
          <a:prstGeom prst="line">
            <a:avLst/>
          </a:prstGeom>
          <a:ln w="1174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F226F9E-7862-36E6-0313-3E47434004AD}"/>
              </a:ext>
            </a:extLst>
          </p:cNvPr>
          <p:cNvSpPr/>
          <p:nvPr/>
        </p:nvSpPr>
        <p:spPr>
          <a:xfrm>
            <a:off x="0" y="5733143"/>
            <a:ext cx="12192000" cy="1147762"/>
          </a:xfrm>
          <a:prstGeom prst="rect">
            <a:avLst/>
          </a:prstGeom>
          <a:solidFill>
            <a:srgbClr val="AB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CCAE848-B642-CDBF-44A3-197B5C188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550" y="5955308"/>
            <a:ext cx="4618450" cy="92559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4BC2DF-D100-7E72-ABF6-C47002AC9812}"/>
              </a:ext>
            </a:extLst>
          </p:cNvPr>
          <p:cNvSpPr txBox="1">
            <a:spLocks/>
          </p:cNvSpPr>
          <p:nvPr/>
        </p:nvSpPr>
        <p:spPr>
          <a:xfrm>
            <a:off x="838200" y="187404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3CE41FAA-060E-1D60-E0FD-77A8EC8763F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56279368"/>
                  </p:ext>
                </p:extLst>
              </p:nvPr>
            </p:nvGraphicFramePr>
            <p:xfrm>
              <a:off x="571500" y="370081"/>
              <a:ext cx="11049000" cy="585530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3CE41FAA-060E-1D60-E0FD-77A8EC8763F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56279368"/>
                  </p:ext>
                </p:extLst>
              </p:nvPr>
            </p:nvGraphicFramePr>
            <p:xfrm>
              <a:off x="571500" y="370081"/>
              <a:ext cx="11049000" cy="585530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34398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5700-02D6-4B00-E6BC-1AE7CCD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2799"/>
            <a:ext cx="11175124" cy="1325563"/>
          </a:xfrm>
        </p:spPr>
        <p:txBody>
          <a:bodyPr>
            <a:normAutofit/>
          </a:bodyPr>
          <a:lstStyle/>
          <a:p>
            <a:r>
              <a:rPr lang="en-US" dirty="0"/>
              <a:t>ABROME Framework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5FBCED-274B-F803-596A-E7F7A7F8912D}"/>
              </a:ext>
            </a:extLst>
          </p:cNvPr>
          <p:cNvCxnSpPr>
            <a:cxnSpLocks/>
          </p:cNvCxnSpPr>
          <p:nvPr/>
        </p:nvCxnSpPr>
        <p:spPr>
          <a:xfrm>
            <a:off x="0" y="5733143"/>
            <a:ext cx="12192000" cy="0"/>
          </a:xfrm>
          <a:prstGeom prst="line">
            <a:avLst/>
          </a:prstGeom>
          <a:ln w="1174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F226F9E-7862-36E6-0313-3E47434004AD}"/>
              </a:ext>
            </a:extLst>
          </p:cNvPr>
          <p:cNvSpPr/>
          <p:nvPr/>
        </p:nvSpPr>
        <p:spPr>
          <a:xfrm>
            <a:off x="0" y="5733143"/>
            <a:ext cx="12192000" cy="1147762"/>
          </a:xfrm>
          <a:prstGeom prst="rect">
            <a:avLst/>
          </a:prstGeom>
          <a:solidFill>
            <a:srgbClr val="AB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CCAE848-B642-CDBF-44A3-197B5C188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550" y="5955308"/>
            <a:ext cx="4618450" cy="92559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4BC2DF-D100-7E72-ABF6-C47002AC9812}"/>
              </a:ext>
            </a:extLst>
          </p:cNvPr>
          <p:cNvSpPr txBox="1">
            <a:spLocks/>
          </p:cNvSpPr>
          <p:nvPr/>
        </p:nvSpPr>
        <p:spPr>
          <a:xfrm>
            <a:off x="838200" y="187404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Diagram 8">
                <a:extLst>
                  <a:ext uri="{FF2B5EF4-FFF2-40B4-BE49-F238E27FC236}">
                    <a16:creationId xmlns:a16="http://schemas.microsoft.com/office/drawing/2014/main" id="{7117C346-A5C6-C393-35E8-B3FFB2D9A308}"/>
                  </a:ext>
                </a:extLst>
              </p:cNvPr>
              <p:cNvGraphicFramePr/>
              <p:nvPr/>
            </p:nvGraphicFramePr>
            <p:xfrm>
              <a:off x="1378858" y="356360"/>
              <a:ext cx="15762514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9" name="Diagram 8">
                <a:extLst>
                  <a:ext uri="{FF2B5EF4-FFF2-40B4-BE49-F238E27FC236}">
                    <a16:creationId xmlns:a16="http://schemas.microsoft.com/office/drawing/2014/main" id="{7117C346-A5C6-C393-35E8-B3FFB2D9A308}"/>
                  </a:ext>
                </a:extLst>
              </p:cNvPr>
              <p:cNvGraphicFramePr/>
              <p:nvPr/>
            </p:nvGraphicFramePr>
            <p:xfrm>
              <a:off x="1378858" y="356360"/>
              <a:ext cx="15762514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96779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5700-02D6-4B00-E6BC-1AE7CCD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2799"/>
            <a:ext cx="11175124" cy="1325563"/>
          </a:xfrm>
        </p:spPr>
        <p:txBody>
          <a:bodyPr>
            <a:normAutofit/>
          </a:bodyPr>
          <a:lstStyle/>
          <a:p>
            <a:r>
              <a:rPr lang="en-US" dirty="0"/>
              <a:t>ABROME For Multiple Groups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5FBCED-274B-F803-596A-E7F7A7F8912D}"/>
              </a:ext>
            </a:extLst>
          </p:cNvPr>
          <p:cNvCxnSpPr>
            <a:cxnSpLocks/>
          </p:cNvCxnSpPr>
          <p:nvPr/>
        </p:nvCxnSpPr>
        <p:spPr>
          <a:xfrm>
            <a:off x="0" y="5733143"/>
            <a:ext cx="12192000" cy="0"/>
          </a:xfrm>
          <a:prstGeom prst="line">
            <a:avLst/>
          </a:prstGeom>
          <a:ln w="1174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F226F9E-7862-36E6-0313-3E47434004AD}"/>
              </a:ext>
            </a:extLst>
          </p:cNvPr>
          <p:cNvSpPr/>
          <p:nvPr/>
        </p:nvSpPr>
        <p:spPr>
          <a:xfrm>
            <a:off x="0" y="5733143"/>
            <a:ext cx="12192000" cy="1147762"/>
          </a:xfrm>
          <a:prstGeom prst="rect">
            <a:avLst/>
          </a:prstGeom>
          <a:solidFill>
            <a:srgbClr val="AB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CCAE848-B642-CDBF-44A3-197B5C188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550" y="5955308"/>
            <a:ext cx="4618450" cy="92559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4BC2DF-D100-7E72-ABF6-C47002AC9812}"/>
              </a:ext>
            </a:extLst>
          </p:cNvPr>
          <p:cNvSpPr txBox="1">
            <a:spLocks/>
          </p:cNvSpPr>
          <p:nvPr/>
        </p:nvSpPr>
        <p:spPr>
          <a:xfrm>
            <a:off x="838200" y="187404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Diagram 8">
                <a:extLst>
                  <a:ext uri="{FF2B5EF4-FFF2-40B4-BE49-F238E27FC236}">
                    <a16:creationId xmlns:a16="http://schemas.microsoft.com/office/drawing/2014/main" id="{7117C346-A5C6-C393-35E8-B3FFB2D9A308}"/>
                  </a:ext>
                </a:extLst>
              </p:cNvPr>
              <p:cNvGraphicFramePr/>
              <p:nvPr/>
            </p:nvGraphicFramePr>
            <p:xfrm>
              <a:off x="1621317" y="1457657"/>
              <a:ext cx="12696905" cy="460619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9" name="Diagram 8">
                <a:extLst>
                  <a:ext uri="{FF2B5EF4-FFF2-40B4-BE49-F238E27FC236}">
                    <a16:creationId xmlns:a16="http://schemas.microsoft.com/office/drawing/2014/main" id="{7117C346-A5C6-C393-35E8-B3FFB2D9A308}"/>
                  </a:ext>
                </a:extLst>
              </p:cNvPr>
              <p:cNvGraphicFramePr/>
              <p:nvPr/>
            </p:nvGraphicFramePr>
            <p:xfrm>
              <a:off x="1621317" y="1457657"/>
              <a:ext cx="12696905" cy="460619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317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5700-02D6-4B00-E6BC-1AE7CCD8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of Measurement Invariance Research</a:t>
            </a:r>
            <a:endParaRPr lang="en-US" sz="36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5FBCED-274B-F803-596A-E7F7A7F8912D}"/>
              </a:ext>
            </a:extLst>
          </p:cNvPr>
          <p:cNvCxnSpPr>
            <a:cxnSpLocks/>
          </p:cNvCxnSpPr>
          <p:nvPr/>
        </p:nvCxnSpPr>
        <p:spPr>
          <a:xfrm>
            <a:off x="0" y="5733143"/>
            <a:ext cx="12192000" cy="0"/>
          </a:xfrm>
          <a:prstGeom prst="line">
            <a:avLst/>
          </a:prstGeom>
          <a:ln w="1174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F226F9E-7862-36E6-0313-3E47434004AD}"/>
              </a:ext>
            </a:extLst>
          </p:cNvPr>
          <p:cNvSpPr/>
          <p:nvPr/>
        </p:nvSpPr>
        <p:spPr>
          <a:xfrm>
            <a:off x="0" y="5733143"/>
            <a:ext cx="12192000" cy="1147762"/>
          </a:xfrm>
          <a:prstGeom prst="rect">
            <a:avLst/>
          </a:prstGeom>
          <a:solidFill>
            <a:srgbClr val="AB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CCAE848-B642-CDBF-44A3-197B5C188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550" y="5929282"/>
            <a:ext cx="4618450" cy="92559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4BC2DF-D100-7E72-ABF6-C47002AC981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Existing methods for testing MI</a:t>
            </a:r>
          </a:p>
          <a:p>
            <a:pPr lvl="1"/>
            <a:r>
              <a:rPr lang="en-US" dirty="0"/>
              <a:t>Likelihood ratio test</a:t>
            </a:r>
          </a:p>
          <a:p>
            <a:pPr lvl="1"/>
            <a:r>
              <a:rPr lang="en-US" dirty="0"/>
              <a:t>Goodness-of-fit indices (e.g., RMSEA)</a:t>
            </a:r>
          </a:p>
          <a:p>
            <a:pPr lvl="1"/>
            <a:r>
              <a:rPr lang="en-US" dirty="0"/>
              <a:t>Effect size indices (e.g., </a:t>
            </a:r>
            <a:r>
              <a:rPr lang="en-US" dirty="0" err="1"/>
              <a:t>d</a:t>
            </a:r>
            <a:r>
              <a:rPr lang="en-US" baseline="-25000" dirty="0" err="1"/>
              <a:t>MACS</a:t>
            </a:r>
            <a:r>
              <a:rPr lang="en-US" baseline="-25000" dirty="0"/>
              <a:t>  </a:t>
            </a:r>
            <a:r>
              <a:rPr lang="en-US" dirty="0"/>
              <a:t>by Nye &amp; </a:t>
            </a:r>
            <a:r>
              <a:rPr lang="en-US" dirty="0" err="1"/>
              <a:t>Drasgow</a:t>
            </a:r>
            <a:r>
              <a:rPr lang="en-US" dirty="0"/>
              <a:t>, 2011)</a:t>
            </a:r>
          </a:p>
          <a:p>
            <a:r>
              <a:rPr lang="en-US" dirty="0"/>
              <a:t>Limitation of existing MI literature</a:t>
            </a:r>
          </a:p>
          <a:p>
            <a:pPr lvl="1"/>
            <a:r>
              <a:rPr lang="en-US" dirty="0"/>
              <a:t>Difficult to interpret</a:t>
            </a:r>
          </a:p>
          <a:p>
            <a:pPr lvl="1"/>
            <a:r>
              <a:rPr lang="en-US" dirty="0"/>
              <a:t>Not directly supportive of the null hypothesis</a:t>
            </a:r>
          </a:p>
          <a:p>
            <a:pPr lvl="1"/>
            <a:r>
              <a:rPr lang="en-US" dirty="0"/>
              <a:t>Iteratively searching for biased items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98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5700-02D6-4B00-E6BC-1AE7CCD8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of Measurement Invariance Research</a:t>
            </a:r>
            <a:endParaRPr lang="en-US" sz="36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5FBCED-274B-F803-596A-E7F7A7F8912D}"/>
              </a:ext>
            </a:extLst>
          </p:cNvPr>
          <p:cNvCxnSpPr>
            <a:cxnSpLocks/>
          </p:cNvCxnSpPr>
          <p:nvPr/>
        </p:nvCxnSpPr>
        <p:spPr>
          <a:xfrm>
            <a:off x="0" y="5733143"/>
            <a:ext cx="12192000" cy="0"/>
          </a:xfrm>
          <a:prstGeom prst="line">
            <a:avLst/>
          </a:prstGeom>
          <a:ln w="1174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F226F9E-7862-36E6-0313-3E47434004AD}"/>
              </a:ext>
            </a:extLst>
          </p:cNvPr>
          <p:cNvSpPr/>
          <p:nvPr/>
        </p:nvSpPr>
        <p:spPr>
          <a:xfrm>
            <a:off x="0" y="5733143"/>
            <a:ext cx="12192000" cy="1147762"/>
          </a:xfrm>
          <a:prstGeom prst="rect">
            <a:avLst/>
          </a:prstGeom>
          <a:solidFill>
            <a:srgbClr val="AB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CCAE848-B642-CDBF-44A3-197B5C188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550" y="5929282"/>
            <a:ext cx="4618450" cy="92559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54BC2DF-D100-7E72-ABF6-C47002AC98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Equivalence testing (Yuan &amp; Chan, 2016)</a:t>
                </a:r>
              </a:p>
              <a:p>
                <a:pPr lvl="1"/>
                <a:r>
                  <a:rPr lang="en-US" dirty="0"/>
                  <a:t>Test whether degree of noninvariance &lt; prespecified threshold of “negligible”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Bayesian Region of Measurement Equivalence (ROME) framework (Zhang et al., 2022)</a:t>
                </a:r>
              </a:p>
              <a:p>
                <a:pPr lvl="1"/>
                <a:r>
                  <a:rPr lang="en-US" dirty="0"/>
                  <a:t>A prespecified tolerable range of expected group difference in total scale scores (</a:t>
                </a:r>
                <a:r>
                  <a:rPr lang="en-US" i="1" dirty="0"/>
                  <a:t>ROME</a:t>
                </a:r>
                <a:r>
                  <a:rPr lang="en-US" dirty="0"/>
                  <a:t>). </a:t>
                </a:r>
              </a:p>
              <a:p>
                <a:pPr lvl="1"/>
                <a:r>
                  <a:rPr lang="en-US" dirty="0"/>
                  <a:t>The most probable group difference due to noninvariance/bias (</a:t>
                </a:r>
                <a:r>
                  <a:rPr lang="en-US" i="1" dirty="0"/>
                  <a:t>highest posterior density interval; HPDI</a:t>
                </a:r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54BC2DF-D100-7E72-ABF6-C47002AC9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1086" t="-2326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62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5700-02D6-4B00-E6BC-1AE7CCD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65125"/>
            <a:ext cx="11205067" cy="1325563"/>
          </a:xfrm>
        </p:spPr>
        <p:txBody>
          <a:bodyPr>
            <a:normAutofit/>
          </a:bodyPr>
          <a:lstStyle/>
          <a:p>
            <a:r>
              <a:rPr lang="en-US" dirty="0"/>
              <a:t>Example Plots of Bayesian ROME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34F9C-0920-4F73-5F00-E8ACDE860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31934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Practical Invariance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25786D2-B059-B156-98E1-B6E710779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7603" y="1231934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Practical Noninvariance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5FBCED-274B-F803-596A-E7F7A7F8912D}"/>
              </a:ext>
            </a:extLst>
          </p:cNvPr>
          <p:cNvCxnSpPr>
            <a:cxnSpLocks/>
          </p:cNvCxnSpPr>
          <p:nvPr/>
        </p:nvCxnSpPr>
        <p:spPr>
          <a:xfrm>
            <a:off x="0" y="5733143"/>
            <a:ext cx="12192000" cy="0"/>
          </a:xfrm>
          <a:prstGeom prst="line">
            <a:avLst/>
          </a:prstGeom>
          <a:ln w="1174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F226F9E-7862-36E6-0313-3E47434004AD}"/>
              </a:ext>
            </a:extLst>
          </p:cNvPr>
          <p:cNvSpPr/>
          <p:nvPr/>
        </p:nvSpPr>
        <p:spPr>
          <a:xfrm>
            <a:off x="0" y="5733143"/>
            <a:ext cx="12192000" cy="1147762"/>
          </a:xfrm>
          <a:prstGeom prst="rect">
            <a:avLst/>
          </a:prstGeom>
          <a:solidFill>
            <a:srgbClr val="AB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CCAE848-B642-CDBF-44A3-197B5C188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550" y="5846743"/>
            <a:ext cx="4618450" cy="92559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4BC2DF-D100-7E72-ABF6-C47002AC9812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6" name="Content Placeholder 15" descr="A graph with a line&#10;&#10;Description automatically generated">
            <a:extLst>
              <a:ext uri="{FF2B5EF4-FFF2-40B4-BE49-F238E27FC236}">
                <a16:creationId xmlns:a16="http://schemas.microsoft.com/office/drawing/2014/main" id="{DA6C1B87-1DC2-448C-2B57-5FB34E7FDE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6220" b="-1"/>
          <a:stretch/>
        </p:blipFill>
        <p:spPr>
          <a:xfrm>
            <a:off x="1125340" y="2104311"/>
            <a:ext cx="4605735" cy="3446463"/>
          </a:xfrm>
        </p:spPr>
      </p:pic>
      <p:pic>
        <p:nvPicPr>
          <p:cNvPr id="18" name="Content Placeholder 17" descr="A graph with red lines and a line in the middle&#10;&#10;Description automatically generated">
            <a:extLst>
              <a:ext uri="{FF2B5EF4-FFF2-40B4-BE49-F238E27FC236}">
                <a16:creationId xmlns:a16="http://schemas.microsoft.com/office/drawing/2014/main" id="{08A30494-83C5-0E30-6DB3-0C3640D34A5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/>
          <a:srcRect t="5812"/>
          <a:stretch/>
        </p:blipFill>
        <p:spPr>
          <a:xfrm>
            <a:off x="6569275" y="2104311"/>
            <a:ext cx="4605735" cy="3470436"/>
          </a:xfrm>
        </p:spPr>
      </p:pic>
    </p:spTree>
    <p:extLst>
      <p:ext uri="{BB962C8B-B14F-4D97-AF65-F5344CB8AC3E}">
        <p14:creationId xmlns:p14="http://schemas.microsoft.com/office/powerpoint/2010/main" val="309501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5700-02D6-4B00-E6BC-1AE7CCD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2799"/>
            <a:ext cx="11175124" cy="1325563"/>
          </a:xfrm>
        </p:spPr>
        <p:txBody>
          <a:bodyPr>
            <a:normAutofit/>
          </a:bodyPr>
          <a:lstStyle/>
          <a:p>
            <a:r>
              <a:rPr lang="en-US" dirty="0"/>
              <a:t>Alignment with Bayesian ROME Framework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5FBCED-274B-F803-596A-E7F7A7F8912D}"/>
              </a:ext>
            </a:extLst>
          </p:cNvPr>
          <p:cNvCxnSpPr>
            <a:cxnSpLocks/>
          </p:cNvCxnSpPr>
          <p:nvPr/>
        </p:nvCxnSpPr>
        <p:spPr>
          <a:xfrm>
            <a:off x="0" y="5733143"/>
            <a:ext cx="12192000" cy="0"/>
          </a:xfrm>
          <a:prstGeom prst="line">
            <a:avLst/>
          </a:prstGeom>
          <a:ln w="1174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F226F9E-7862-36E6-0313-3E47434004AD}"/>
              </a:ext>
            </a:extLst>
          </p:cNvPr>
          <p:cNvSpPr/>
          <p:nvPr/>
        </p:nvSpPr>
        <p:spPr>
          <a:xfrm>
            <a:off x="0" y="5733143"/>
            <a:ext cx="12192000" cy="1147762"/>
          </a:xfrm>
          <a:prstGeom prst="rect">
            <a:avLst/>
          </a:prstGeom>
          <a:solidFill>
            <a:srgbClr val="AB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CCAE848-B642-CDBF-44A3-197B5C188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550" y="5955308"/>
            <a:ext cx="4618450" cy="92559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4BC2DF-D100-7E72-ABF6-C47002AC9812}"/>
              </a:ext>
            </a:extLst>
          </p:cNvPr>
          <p:cNvSpPr txBox="1">
            <a:spLocks/>
          </p:cNvSpPr>
          <p:nvPr/>
        </p:nvSpPr>
        <p:spPr>
          <a:xfrm>
            <a:off x="838200" y="187404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Bayesian ROME framework</a:t>
            </a:r>
          </a:p>
          <a:p>
            <a:pPr lvl="1"/>
            <a:r>
              <a:rPr lang="en-US" dirty="0"/>
              <a:t>Requires prior knowledge of noninvariant items</a:t>
            </a:r>
          </a:p>
          <a:p>
            <a:pPr lvl="2"/>
            <a:r>
              <a:rPr lang="en-US" dirty="0"/>
              <a:t>Conventional methods of MI testing</a:t>
            </a:r>
          </a:p>
          <a:p>
            <a:pPr lvl="2"/>
            <a:r>
              <a:rPr lang="en-US" dirty="0"/>
              <a:t>Alignment Optimization </a:t>
            </a:r>
          </a:p>
          <a:p>
            <a:r>
              <a:rPr lang="en-US" dirty="0"/>
              <a:t>Alignment (</a:t>
            </a:r>
            <a:r>
              <a:rPr lang="en-US" dirty="0" err="1"/>
              <a:t>Asparouhov</a:t>
            </a:r>
            <a:r>
              <a:rPr lang="en-US" dirty="0"/>
              <a:t> &amp; </a:t>
            </a:r>
            <a:r>
              <a:rPr lang="en-US" dirty="0" err="1"/>
              <a:t>Muthén</a:t>
            </a:r>
            <a:r>
              <a:rPr lang="en-US" dirty="0"/>
              <a:t>, 2014)</a:t>
            </a:r>
          </a:p>
          <a:p>
            <a:pPr lvl="1"/>
            <a:r>
              <a:rPr lang="en-US" dirty="0"/>
              <a:t>Minimizes the amount of total measurement noninvariance</a:t>
            </a:r>
          </a:p>
          <a:p>
            <a:pPr lvl="1"/>
            <a:r>
              <a:rPr lang="en-US" dirty="0"/>
              <a:t>Automates the MI analysis without requiring exact MI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F9042A-D308-BCA5-7EF6-448044FD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947" y="1874047"/>
            <a:ext cx="3989377" cy="205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4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5700-02D6-4B00-E6BC-1AE7CCD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2799"/>
            <a:ext cx="11175124" cy="1325563"/>
          </a:xfrm>
        </p:spPr>
        <p:txBody>
          <a:bodyPr>
            <a:normAutofit/>
          </a:bodyPr>
          <a:lstStyle/>
          <a:p>
            <a:r>
              <a:rPr lang="en-US" dirty="0"/>
              <a:t>Bayesian ROME Framework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5FBCED-274B-F803-596A-E7F7A7F8912D}"/>
              </a:ext>
            </a:extLst>
          </p:cNvPr>
          <p:cNvCxnSpPr>
            <a:cxnSpLocks/>
          </p:cNvCxnSpPr>
          <p:nvPr/>
        </p:nvCxnSpPr>
        <p:spPr>
          <a:xfrm>
            <a:off x="0" y="5733143"/>
            <a:ext cx="12192000" cy="0"/>
          </a:xfrm>
          <a:prstGeom prst="line">
            <a:avLst/>
          </a:prstGeom>
          <a:ln w="1174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F226F9E-7862-36E6-0313-3E47434004AD}"/>
              </a:ext>
            </a:extLst>
          </p:cNvPr>
          <p:cNvSpPr/>
          <p:nvPr/>
        </p:nvSpPr>
        <p:spPr>
          <a:xfrm>
            <a:off x="0" y="5733143"/>
            <a:ext cx="12192000" cy="1147762"/>
          </a:xfrm>
          <a:prstGeom prst="rect">
            <a:avLst/>
          </a:prstGeom>
          <a:solidFill>
            <a:srgbClr val="AB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CCAE848-B642-CDBF-44A3-197B5C188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550" y="5955308"/>
            <a:ext cx="4618450" cy="92559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4BC2DF-D100-7E72-ABF6-C47002AC9812}"/>
              </a:ext>
            </a:extLst>
          </p:cNvPr>
          <p:cNvSpPr txBox="1">
            <a:spLocks/>
          </p:cNvSpPr>
          <p:nvPr/>
        </p:nvSpPr>
        <p:spPr>
          <a:xfrm>
            <a:off x="733288" y="1788362"/>
            <a:ext cx="673535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Alignment</a:t>
            </a:r>
          </a:p>
          <a:p>
            <a:pPr lvl="1"/>
            <a:r>
              <a:rPr lang="en-US" dirty="0"/>
              <a:t>Automates the MI analysis without requiring exact MI </a:t>
            </a:r>
          </a:p>
          <a:p>
            <a:pPr lvl="1"/>
            <a:r>
              <a:rPr lang="en-US" dirty="0"/>
              <a:t>Minimizes the amount of total measurement noninvariance</a:t>
            </a:r>
          </a:p>
          <a:p>
            <a:pPr lvl="1"/>
            <a:r>
              <a:rPr lang="en-US" dirty="0"/>
              <a:t>Generates a solution where there are a few large non-invariant measurement parameters and many approximately invariant measurement parameters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F06AB2-674B-DD7C-E0B7-432C0B2D1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638" y="2010526"/>
            <a:ext cx="4649598" cy="239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21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5700-02D6-4B00-E6BC-1AE7CCD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2799"/>
            <a:ext cx="11175124" cy="1325563"/>
          </a:xfrm>
        </p:spPr>
        <p:txBody>
          <a:bodyPr>
            <a:normAutofit/>
          </a:bodyPr>
          <a:lstStyle/>
          <a:p>
            <a:r>
              <a:rPr lang="en-US" dirty="0"/>
              <a:t>ABROME Framework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5FBCED-274B-F803-596A-E7F7A7F8912D}"/>
              </a:ext>
            </a:extLst>
          </p:cNvPr>
          <p:cNvCxnSpPr>
            <a:cxnSpLocks/>
          </p:cNvCxnSpPr>
          <p:nvPr/>
        </p:nvCxnSpPr>
        <p:spPr>
          <a:xfrm>
            <a:off x="0" y="5733143"/>
            <a:ext cx="12192000" cy="0"/>
          </a:xfrm>
          <a:prstGeom prst="line">
            <a:avLst/>
          </a:prstGeom>
          <a:ln w="1174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F226F9E-7862-36E6-0313-3E47434004AD}"/>
              </a:ext>
            </a:extLst>
          </p:cNvPr>
          <p:cNvSpPr/>
          <p:nvPr/>
        </p:nvSpPr>
        <p:spPr>
          <a:xfrm>
            <a:off x="0" y="5733143"/>
            <a:ext cx="12192000" cy="1147762"/>
          </a:xfrm>
          <a:prstGeom prst="rect">
            <a:avLst/>
          </a:prstGeom>
          <a:solidFill>
            <a:srgbClr val="AB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CCAE848-B642-CDBF-44A3-197B5C188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550" y="5955308"/>
            <a:ext cx="4618450" cy="92559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4BC2DF-D100-7E72-ABF6-C47002AC9812}"/>
              </a:ext>
            </a:extLst>
          </p:cNvPr>
          <p:cNvSpPr txBox="1">
            <a:spLocks/>
          </p:cNvSpPr>
          <p:nvPr/>
        </p:nvSpPr>
        <p:spPr>
          <a:xfrm>
            <a:off x="838200" y="187404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2" name="Picture 11" descr="A diagram of a model&#10;&#10;Description automatically generated">
            <a:extLst>
              <a:ext uri="{FF2B5EF4-FFF2-40B4-BE49-F238E27FC236}">
                <a16:creationId xmlns:a16="http://schemas.microsoft.com/office/drawing/2014/main" id="{9410C7B4-5C6B-97A6-5785-2D7119D218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835"/>
          <a:stretch/>
        </p:blipFill>
        <p:spPr>
          <a:xfrm>
            <a:off x="1151003" y="1419914"/>
            <a:ext cx="9671729" cy="422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78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5700-02D6-4B00-E6BC-1AE7CCD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2799"/>
            <a:ext cx="11175124" cy="1325563"/>
          </a:xfrm>
        </p:spPr>
        <p:txBody>
          <a:bodyPr>
            <a:normAutofit/>
          </a:bodyPr>
          <a:lstStyle/>
          <a:p>
            <a:r>
              <a:rPr lang="en-US" dirty="0"/>
              <a:t>ABROME for Multiple Groups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5FBCED-274B-F803-596A-E7F7A7F8912D}"/>
              </a:ext>
            </a:extLst>
          </p:cNvPr>
          <p:cNvCxnSpPr>
            <a:cxnSpLocks/>
          </p:cNvCxnSpPr>
          <p:nvPr/>
        </p:nvCxnSpPr>
        <p:spPr>
          <a:xfrm>
            <a:off x="0" y="5733143"/>
            <a:ext cx="12192000" cy="0"/>
          </a:xfrm>
          <a:prstGeom prst="line">
            <a:avLst/>
          </a:prstGeom>
          <a:ln w="1174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F226F9E-7862-36E6-0313-3E47434004AD}"/>
              </a:ext>
            </a:extLst>
          </p:cNvPr>
          <p:cNvSpPr/>
          <p:nvPr/>
        </p:nvSpPr>
        <p:spPr>
          <a:xfrm>
            <a:off x="0" y="5733143"/>
            <a:ext cx="12192000" cy="1147762"/>
          </a:xfrm>
          <a:prstGeom prst="rect">
            <a:avLst/>
          </a:prstGeom>
          <a:solidFill>
            <a:srgbClr val="AB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CCAE848-B642-CDBF-44A3-197B5C188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550" y="5955308"/>
            <a:ext cx="4618450" cy="92559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4BC2DF-D100-7E72-ABF6-C47002AC9812}"/>
              </a:ext>
            </a:extLst>
          </p:cNvPr>
          <p:cNvSpPr txBox="1">
            <a:spLocks/>
          </p:cNvSpPr>
          <p:nvPr/>
        </p:nvSpPr>
        <p:spPr>
          <a:xfrm>
            <a:off x="838200" y="187404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56328D-7CF0-1E0A-0CA8-09EB31F85314}"/>
              </a:ext>
            </a:extLst>
          </p:cNvPr>
          <p:cNvSpPr txBox="1">
            <a:spLocks/>
          </p:cNvSpPr>
          <p:nvPr/>
        </p:nvSpPr>
        <p:spPr>
          <a:xfrm>
            <a:off x="838200" y="1788362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Applied researchers are often interested in whether a scale is practically invariant across three or more groups (e.g., race/ethnicity)</a:t>
            </a:r>
          </a:p>
          <a:p>
            <a:r>
              <a:rPr lang="en-US" dirty="0"/>
              <a:t>Bayesian ROME for Multiple Groups</a:t>
            </a:r>
          </a:p>
          <a:p>
            <a:pPr lvl="1"/>
            <a:r>
              <a:rPr lang="en-US" dirty="0"/>
              <a:t>Test overall noninvariance across all groups </a:t>
            </a:r>
          </a:p>
          <a:p>
            <a:pPr lvl="1"/>
            <a:r>
              <a:rPr lang="en-US" dirty="0"/>
              <a:t>Conduct pairwise group comparisons if practical noninvariance is founded </a:t>
            </a:r>
          </a:p>
        </p:txBody>
      </p:sp>
    </p:spTree>
    <p:extLst>
      <p:ext uri="{BB962C8B-B14F-4D97-AF65-F5344CB8AC3E}">
        <p14:creationId xmlns:p14="http://schemas.microsoft.com/office/powerpoint/2010/main" val="2912454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1148</Words>
  <Application>Microsoft Macintosh PowerPoint</Application>
  <PresentationFormat>Widescreen</PresentationFormat>
  <Paragraphs>152</Paragraphs>
  <Slides>25</Slides>
  <Notes>7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Alignment with Bayesian Region of Measurement Equivalence (ABROME) Approach for Multiple Groups Comparisons</vt:lpstr>
      <vt:lpstr>Agenda</vt:lpstr>
      <vt:lpstr>Background of Measurement Invariance Research</vt:lpstr>
      <vt:lpstr>Background of Measurement Invariance Research</vt:lpstr>
      <vt:lpstr>Example Plots of Bayesian ROME Framework</vt:lpstr>
      <vt:lpstr>Alignment with Bayesian ROME Framework</vt:lpstr>
      <vt:lpstr>Bayesian ROME Framework</vt:lpstr>
      <vt:lpstr>ABROME Framework</vt:lpstr>
      <vt:lpstr>ABROME for Multiple Groups</vt:lpstr>
      <vt:lpstr>ABROME for Multiple Groups</vt:lpstr>
      <vt:lpstr>ABROME For Multiple Groups</vt:lpstr>
      <vt:lpstr>Illustrative Example</vt:lpstr>
      <vt:lpstr>Illustrative Example</vt:lpstr>
      <vt:lpstr>Illustrative Example - Overall </vt:lpstr>
      <vt:lpstr>Illustrative Example – Pairwise Group Comparisons </vt:lpstr>
      <vt:lpstr>Illustrative Example – Pairwise Group Comparisons </vt:lpstr>
      <vt:lpstr>Illustrative Example – Pairwise Group Comparisons </vt:lpstr>
      <vt:lpstr>Results Summary</vt:lpstr>
      <vt:lpstr>Limitation and Future Directions</vt:lpstr>
      <vt:lpstr>Contributions</vt:lpstr>
      <vt:lpstr>References</vt:lpstr>
      <vt:lpstr>Thank you!</vt:lpstr>
      <vt:lpstr>Bayesian ROME Framework</vt:lpstr>
      <vt:lpstr>ABROME Framework</vt:lpstr>
      <vt:lpstr>ABROME For Multiple Groups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Bayesian Approach to Establish Measurement Invariance</dc:title>
  <dc:creator>Yichi Zhang</dc:creator>
  <cp:lastModifiedBy>Yichi Zhang</cp:lastModifiedBy>
  <cp:revision>120</cp:revision>
  <dcterms:created xsi:type="dcterms:W3CDTF">2023-04-17T19:21:01Z</dcterms:created>
  <dcterms:modified xsi:type="dcterms:W3CDTF">2023-07-27T03:06:01Z</dcterms:modified>
</cp:coreProperties>
</file>