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5" r:id="rId3"/>
    <p:sldMasterId id="2147483661" r:id="rId4"/>
  </p:sldMasterIdLst>
  <p:notesMasterIdLst>
    <p:notesMasterId r:id="rId6"/>
  </p:notesMasterIdLst>
  <p:sldIdLst>
    <p:sldId id="258" r:id="rId5"/>
    <p:sldId id="282" r:id="rId7"/>
    <p:sldId id="305" r:id="rId8"/>
    <p:sldId id="327" r:id="rId9"/>
    <p:sldId id="328" r:id="rId10"/>
    <p:sldId id="329" r:id="rId11"/>
    <p:sldId id="331" r:id="rId12"/>
    <p:sldId id="333" r:id="rId13"/>
    <p:sldId id="358" r:id="rId14"/>
    <p:sldId id="401" r:id="rId15"/>
    <p:sldId id="402" r:id="rId16"/>
    <p:sldId id="412" r:id="rId17"/>
    <p:sldId id="405" r:id="rId18"/>
    <p:sldId id="413" r:id="rId19"/>
    <p:sldId id="406" r:id="rId20"/>
    <p:sldId id="407" r:id="rId21"/>
    <p:sldId id="410" r:id="rId22"/>
  </p:sldIdLst>
  <p:sldSz cx="12192000" cy="6858000"/>
  <p:notesSz cx="6858000" cy="9144000"/>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628"/>
    <a:srgbClr val="CED5DD"/>
    <a:srgbClr val="183158"/>
    <a:srgbClr val="21314D"/>
    <a:srgbClr val="F0F702"/>
    <a:srgbClr val="AEB4BA"/>
    <a:srgbClr val="80848A"/>
    <a:srgbClr val="F1582A"/>
    <a:srgbClr val="F46B43"/>
    <a:srgbClr val="879E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p:restoredTop sz="94694"/>
  </p:normalViewPr>
  <p:slideViewPr>
    <p:cSldViewPr snapToGrid="0" snapToObjects="1">
      <p:cViewPr varScale="1">
        <p:scale>
          <a:sx n="121" d="100"/>
          <a:sy n="121" d="100"/>
        </p:scale>
        <p:origin x="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9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 name="Google Shape;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a:cs typeface="Arial" panose="020B0604020202020204"/>
                <a:sym typeface="+mn-ea"/>
              </a:rPr>
              <a:t>As home networks grow more complex with an increasing number of devices requiring bandwidth simultaneously, there arises a pressing need to manage and optimize bandwidth allocation efficiently.</a:t>
            </a:r>
            <a:endParaRPr lang="en-US" dirty="0">
              <a:latin typeface="Arial" panose="020B0604020202020204"/>
              <a:cs typeface="Arial" panose="020B0604020202020204"/>
              <a:sym typeface="+mn-ea"/>
            </a:endParaRPr>
          </a:p>
          <a:p>
            <a:r>
              <a:rPr dirty="0">
                <a:latin typeface="Arial" panose="020B0604020202020204"/>
                <a:cs typeface="Arial" panose="020B0604020202020204"/>
                <a:sym typeface="+mn-ea"/>
              </a:rPr>
              <a:t>Let's consider a scenario where a family of f</a:t>
            </a:r>
            <a:r>
              <a:rPr lang="en-US" dirty="0">
                <a:latin typeface="Arial" panose="020B0604020202020204"/>
                <a:cs typeface="Arial" panose="020B0604020202020204"/>
                <a:sym typeface="+mn-ea"/>
              </a:rPr>
              <a:t>our</a:t>
            </a:r>
            <a:r>
              <a:rPr dirty="0">
                <a:latin typeface="Arial" panose="020B0604020202020204"/>
                <a:cs typeface="Arial" panose="020B0604020202020204"/>
                <a:sym typeface="+mn-ea"/>
              </a:rPr>
              <a:t>, consisting of two adults and </a:t>
            </a:r>
            <a:r>
              <a:rPr lang="en-US" dirty="0">
                <a:latin typeface="Arial" panose="020B0604020202020204"/>
                <a:cs typeface="Arial" panose="020B0604020202020204"/>
                <a:sym typeface="+mn-ea"/>
              </a:rPr>
              <a:t>two</a:t>
            </a:r>
            <a:r>
              <a:rPr dirty="0">
                <a:latin typeface="Arial" panose="020B0604020202020204"/>
                <a:cs typeface="Arial" panose="020B0604020202020204"/>
                <a:sym typeface="+mn-ea"/>
              </a:rPr>
              <a:t> children of varying ages, resides in a home. </a:t>
            </a:r>
            <a:r>
              <a:rPr lang="en-US" dirty="0">
                <a:latin typeface="Arial" panose="020B0604020202020204"/>
                <a:cs typeface="Arial" panose="020B0604020202020204"/>
                <a:sym typeface="+mn-ea"/>
              </a:rPr>
              <a:t>H</a:t>
            </a:r>
            <a:r>
              <a:rPr dirty="0">
                <a:latin typeface="Arial" panose="020B0604020202020204"/>
                <a:cs typeface="Arial" panose="020B0604020202020204"/>
                <a:sym typeface="+mn-ea"/>
              </a:rPr>
              <a:t>ow these </a:t>
            </a:r>
            <a:r>
              <a:rPr lang="en-US" dirty="0">
                <a:latin typeface="Arial" panose="020B0604020202020204"/>
                <a:cs typeface="Arial" panose="020B0604020202020204"/>
                <a:sym typeface="+mn-ea"/>
              </a:rPr>
              <a:t>Four</a:t>
            </a:r>
            <a:r>
              <a:rPr dirty="0">
                <a:latin typeface="Arial" panose="020B0604020202020204"/>
                <a:cs typeface="Arial" panose="020B0604020202020204"/>
                <a:sym typeface="+mn-ea"/>
              </a:rPr>
              <a:t> individuals use their internet devices throughout the </a:t>
            </a:r>
            <a:r>
              <a:rPr lang="en-US" dirty="0">
                <a:latin typeface="Arial" panose="020B0604020202020204"/>
                <a:cs typeface="Arial" panose="020B0604020202020204"/>
                <a:sym typeface="+mn-ea"/>
              </a:rPr>
              <a:t>5:00 pm - 11: 00pm</a:t>
            </a:r>
            <a:r>
              <a:rPr dirty="0">
                <a:latin typeface="Arial" panose="020B0604020202020204"/>
                <a:cs typeface="Arial" panose="020B0604020202020204"/>
                <a:sym typeface="+mn-ea"/>
              </a:rPr>
              <a:t>.</a:t>
            </a:r>
            <a:endParaRPr dirty="0">
              <a:latin typeface="Arial" panose="020B0604020202020204"/>
              <a:cs typeface="Arial" panose="020B0604020202020204"/>
              <a:sym typeface="+mn-ea"/>
            </a:endParaRPr>
          </a:p>
          <a:p>
            <a:r>
              <a:rPr dirty="0">
                <a:latin typeface="Arial" panose="020B0604020202020204"/>
                <a:cs typeface="Arial" panose="020B0604020202020204"/>
                <a:sym typeface="+mn-ea"/>
              </a:rPr>
              <a:t>Based on these usage patterns, we dynamically allocate resources to the regularly used devices during specific time periods to enhance network resource utilization and improve user experience.</a:t>
            </a:r>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a:p>
            <a:endParaRPr dirty="0">
              <a:latin typeface="Arial" panose="020B0604020202020204"/>
              <a:cs typeface="Arial" panose="020B0604020202020204"/>
              <a:sym typeface="+mn-ea"/>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a:cs typeface="Calibri" panose="020F0502020204030204"/>
              </a:rPr>
              <a:t>The "people problem" typically relates to how the issue at hand affects users or stakeholders. For instance, in the context of smart bandwidth allocation using machine learning:</a:t>
            </a:r>
            <a:endParaRPr lang="en-US">
              <a:cs typeface="Calibri" panose="020F0502020204030204"/>
            </a:endParaRPr>
          </a:p>
          <a:p>
            <a:pPr marL="0" indent="0" algn="l">
              <a:lnSpc>
                <a:spcPct val="130000"/>
              </a:lnSpc>
              <a:buSzTx/>
            </a:pPr>
            <a:r>
              <a:rPr lang="en-US">
                <a:cs typeface="Calibri" panose="020F0502020204030204"/>
              </a:rPr>
              <a:t>Users may experience slow internet speeds due to inefficient bandwidth allocation.</a:t>
            </a:r>
            <a:endParaRPr lang="en-US">
              <a:cs typeface="Calibri" panose="020F0502020204030204"/>
            </a:endParaRPr>
          </a:p>
          <a:p>
            <a:pPr marL="0" indent="0" algn="l">
              <a:lnSpc>
                <a:spcPct val="130000"/>
              </a:lnSpc>
              <a:buSzTx/>
            </a:pPr>
            <a:r>
              <a:rPr lang="en-US">
                <a:cs typeface="Calibri" panose="020F0502020204030204"/>
              </a:rPr>
              <a:t>There might be a lack of fairness in bandwidth distribution among family members, leading to frustration or conflict.</a:t>
            </a:r>
            <a:endParaRPr lang="en-US">
              <a:cs typeface="Calibri" panose="020F0502020204030204"/>
            </a:endParaRPr>
          </a:p>
          <a:p>
            <a:pPr marL="0" indent="0" algn="l">
              <a:lnSpc>
                <a:spcPct val="130000"/>
              </a:lnSpc>
              <a:buSzTx/>
            </a:pPr>
            <a:r>
              <a:rPr lang="en-US">
                <a:cs typeface="Calibri" panose="020F0502020204030204"/>
              </a:rPr>
              <a:t>As more devices connect to home networks, users may find it increasingly difficult to manage their network settings manually.</a:t>
            </a:r>
            <a:endParaRPr lang="en-US">
              <a:cs typeface="Calibri" panose="020F0502020204030204"/>
            </a:endParaRPr>
          </a:p>
          <a:p>
            <a:pPr marL="0" indent="0" algn="l">
              <a:lnSpc>
                <a:spcPct val="130000"/>
              </a:lnSpc>
              <a:buSzTx/>
            </a:pPr>
            <a:endParaRPr lang="en-US">
              <a:cs typeface="Calibri" panose="020F0502020204030204"/>
            </a:endParaRPr>
          </a:p>
          <a:p>
            <a:pPr marL="0" indent="0" algn="l">
              <a:lnSpc>
                <a:spcPct val="130000"/>
              </a:lnSpc>
              <a:buSzTx/>
            </a:pPr>
            <a:r>
              <a:rPr lang="en-US">
                <a:cs typeface="Calibri" panose="020F0502020204030204"/>
              </a:rPr>
              <a:t>These problems are not trivial because:</a:t>
            </a:r>
            <a:endParaRPr lang="en-US">
              <a:cs typeface="Calibri" panose="020F0502020204030204"/>
            </a:endParaRPr>
          </a:p>
          <a:p>
            <a:pPr marL="0" indent="0" algn="l">
              <a:lnSpc>
                <a:spcPct val="130000"/>
              </a:lnSpc>
              <a:buSzTx/>
            </a:pPr>
            <a:r>
              <a:rPr lang="en-US">
                <a:cs typeface="Calibri" panose="020F0502020204030204"/>
              </a:rPr>
              <a:t>User behavior is diverse and unpredictable, making static bandwidth allocation ineffective.</a:t>
            </a:r>
            <a:endParaRPr lang="en-US">
              <a:cs typeface="Calibri" panose="020F0502020204030204"/>
            </a:endParaRPr>
          </a:p>
          <a:p>
            <a:pPr marL="0" indent="0" algn="l">
              <a:lnSpc>
                <a:spcPct val="130000"/>
              </a:lnSpc>
              <a:buSzTx/>
            </a:pPr>
            <a:r>
              <a:rPr lang="en-US">
                <a:cs typeface="Calibri" panose="020F0502020204030204"/>
              </a:rPr>
              <a:t>Manual adjustments to network settings are time-consuming and impractical for non-technical users.</a:t>
            </a:r>
            <a:endParaRPr lang="en-US">
              <a:cs typeface="Calibri" panose="020F0502020204030204"/>
            </a:endParaRPr>
          </a:p>
          <a:p>
            <a:pPr marL="0" indent="0" algn="l">
              <a:lnSpc>
                <a:spcPct val="130000"/>
              </a:lnSpc>
              <a:buSzTx/>
            </a:pPr>
            <a:r>
              <a:rPr lang="en-US">
                <a:cs typeface="Calibri" panose="020F0502020204030204"/>
              </a:rPr>
              <a:t>The number of devices and the demand for bandwidth are continuously increasing, exacerbating the problem.</a:t>
            </a: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a:cs typeface="Calibri" panose="020F0502020204030204"/>
              </a:rPr>
              <a:t>The technical problem often involves the limitations of current solutions in addressing the people problem effectively. For the smart bandwidth allocation:</a:t>
            </a:r>
            <a:endParaRPr lang="en-US">
              <a:cs typeface="Calibri" panose="020F0502020204030204"/>
            </a:endParaRPr>
          </a:p>
          <a:p>
            <a:pPr marL="0" indent="0" algn="l">
              <a:lnSpc>
                <a:spcPct val="130000"/>
              </a:lnSpc>
              <a:buSzTx/>
            </a:pPr>
            <a:r>
              <a:rPr lang="en-US">
                <a:cs typeface="Calibri" panose="020F0502020204030204"/>
              </a:rPr>
              <a:t>Existing routers and network management systems may not be sophisticated enough to dynamically allocate bandwidth based on real-time needs and predicted usage patterns.</a:t>
            </a:r>
            <a:endParaRPr lang="en-US">
              <a:cs typeface="Calibri" panose="020F0502020204030204"/>
            </a:endParaRPr>
          </a:p>
          <a:p>
            <a:pPr marL="0" indent="0" algn="l">
              <a:lnSpc>
                <a:spcPct val="130000"/>
              </a:lnSpc>
              <a:buSzTx/>
            </a:pPr>
            <a:r>
              <a:rPr lang="en-US">
                <a:cs typeface="Calibri" panose="020F0502020204030204"/>
              </a:rPr>
              <a:t>Traditional network setups may not incorporate machine learning algorithms that can learn and adapt to user behavior over time.</a:t>
            </a:r>
            <a:endParaRPr lang="en-US">
              <a:cs typeface="Calibri" panose="020F0502020204030204"/>
            </a:endParaRPr>
          </a:p>
          <a:p>
            <a:pPr marL="0" indent="0" algn="l">
              <a:lnSpc>
                <a:spcPct val="130000"/>
              </a:lnSpc>
              <a:buSzTx/>
            </a:pPr>
            <a:r>
              <a:rPr lang="en-US">
                <a:cs typeface="Calibri" panose="020F0502020204030204"/>
              </a:rPr>
              <a:t>Previous solutions may not scale well with the increasing number of devices and the complexity of network traffic.</a:t>
            </a:r>
            <a:endParaRPr lang="en-US">
              <a:cs typeface="Calibri" panose="020F0502020204030204"/>
            </a:endParaRPr>
          </a:p>
          <a:p>
            <a:pPr marL="0" indent="0" algn="l">
              <a:lnSpc>
                <a:spcPct val="130000"/>
              </a:lnSpc>
              <a:buSzTx/>
            </a:pPr>
            <a:endParaRPr lang="en-US">
              <a:cs typeface="Calibri" panose="020F0502020204030204"/>
            </a:endParaRPr>
          </a:p>
          <a:p>
            <a:pPr marL="0" indent="0" algn="l">
              <a:lnSpc>
                <a:spcPct val="130000"/>
              </a:lnSpc>
              <a:buSzTx/>
            </a:pPr>
            <a:r>
              <a:rPr lang="en-US">
                <a:cs typeface="Calibri" panose="020F0502020204030204"/>
              </a:rPr>
              <a:t>These technical issues prevent a trivial solution because:</a:t>
            </a:r>
            <a:endParaRPr lang="en-US">
              <a:cs typeface="Calibri" panose="020F0502020204030204"/>
            </a:endParaRPr>
          </a:p>
          <a:p>
            <a:pPr marL="0" indent="0" algn="l">
              <a:lnSpc>
                <a:spcPct val="130000"/>
              </a:lnSpc>
              <a:buSzTx/>
            </a:pPr>
            <a:r>
              <a:rPr lang="en-US">
                <a:cs typeface="Calibri" panose="020F0502020204030204"/>
              </a:rPr>
              <a:t>Simple rules-based systems cannot capture the complexity and dynamic nature of modern home networks.</a:t>
            </a:r>
            <a:endParaRPr lang="en-US">
              <a:cs typeface="Calibri" panose="020F0502020204030204"/>
            </a:endParaRPr>
          </a:p>
          <a:p>
            <a:pPr marL="0" indent="0" algn="l">
              <a:lnSpc>
                <a:spcPct val="130000"/>
              </a:lnSpc>
              <a:buSzTx/>
            </a:pPr>
            <a:r>
              <a:rPr lang="en-US">
                <a:cs typeface="Calibri" panose="020F0502020204030204"/>
              </a:rPr>
              <a:t>Upgrading network infrastructure to support better bandwidth management can be prohibitively expensive or technically challenging.</a:t>
            </a:r>
            <a:endParaRPr lang="en-US">
              <a:cs typeface="Calibri" panose="020F0502020204030204"/>
            </a:endParaRPr>
          </a:p>
          <a:p>
            <a:pPr marL="0" indent="0" algn="l">
              <a:lnSpc>
                <a:spcPct val="130000"/>
              </a:lnSpc>
              <a:buSzTx/>
            </a:pPr>
            <a:r>
              <a:rPr lang="en-US">
                <a:cs typeface="Calibri" panose="020F0502020204030204"/>
              </a:rPr>
              <a:t>There is a need for intelligent systems that can operate autonomously, require minimal user intervention, and can adapt to changing network conditions.</a:t>
            </a: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Previous Solutions and Their Inadequacies:</a:t>
            </a:r>
          </a:p>
          <a:p>
            <a:pPr marL="0" lvl="0" indent="0" algn="l" rtl="0">
              <a:spcBef>
                <a:spcPts val="0"/>
              </a:spcBef>
              <a:spcAft>
                <a:spcPts val="0"/>
              </a:spcAft>
              <a:buNone/>
            </a:pPr>
            <a:r>
              <a:t>such as static allocation, priority queues, or basic Quality of Service (QoS) settings in routers. </a:t>
            </a:r>
          </a:p>
          <a:p>
            <a:pPr marL="0" lvl="0" indent="0" algn="l" rtl="0">
              <a:spcBef>
                <a:spcPts val="0"/>
              </a:spcBef>
              <a:spcAft>
                <a:spcPts val="0"/>
              </a:spcAft>
              <a:buNone/>
            </a:pPr>
          </a:p>
          <a:p>
            <a:pPr marL="0" lvl="0" indent="0" algn="l" rtl="0">
              <a:spcBef>
                <a:spcPts val="0"/>
              </a:spcBef>
              <a:spcAft>
                <a:spcPts val="0"/>
              </a:spcAft>
              <a:buNone/>
            </a:pPr>
            <a:r>
              <a:t>These might be inadequate due to:</a:t>
            </a:r>
          </a:p>
          <a:p>
            <a:pPr marL="0" lvl="0" indent="0" algn="l" rtl="0">
              <a:spcBef>
                <a:spcPts val="0"/>
              </a:spcBef>
              <a:spcAft>
                <a:spcPts val="0"/>
              </a:spcAft>
              <a:buNone/>
            </a:pPr>
            <a:r>
              <a:t>Inflexibility in responding to real-time changes in network usage.</a:t>
            </a:r>
          </a:p>
          <a:p>
            <a:pPr marL="0" lvl="0" indent="0" algn="l" rtl="0">
              <a:spcBef>
                <a:spcPts val="0"/>
              </a:spcBef>
              <a:spcAft>
                <a:spcPts val="0"/>
              </a:spcAft>
              <a:buNone/>
            </a:pPr>
            <a:r>
              <a:t>Lack of predictive capabilities to foresee and manage future network demands.</a:t>
            </a:r>
          </a:p>
          <a:p>
            <a:pPr marL="0" lvl="0" indent="0" algn="l" rtl="0">
              <a:spcBef>
                <a:spcPts val="0"/>
              </a:spcBef>
              <a:spcAft>
                <a:spcPts val="0"/>
              </a:spcAft>
              <a:buNone/>
            </a:pPr>
            <a:r>
              <a:t>Inability to personalize bandwidth allocation based on individual user needs and preferences.</a:t>
            </a:r>
          </a:p>
          <a:p>
            <a:pPr marL="0" lvl="0" indent="0" algn="l" rtl="0">
              <a:spcBef>
                <a:spcPts val="0"/>
              </a:spcBef>
              <a:spcAft>
                <a:spcPts val="0"/>
              </a:spcAft>
              <a:buNone/>
            </a:pPr>
            <a:r>
              <a:t>Insufficient scalability or adaptability to new types of devices and services.</a:t>
            </a:r>
          </a:p>
          <a:p>
            <a:pPr marL="0" lvl="0" indent="0" algn="l" rtl="0">
              <a:spcBef>
                <a:spcPts val="0"/>
              </a:spcBef>
              <a:spcAft>
                <a:spcPts val="0"/>
              </a:spcAft>
              <a:buNone/>
            </a:pPr>
          </a:p>
          <a:p>
            <a:pPr marL="0" lvl="0" indent="0" algn="l" rtl="0">
              <a:spcBef>
                <a:spcPts val="0"/>
              </a:spcBef>
              <a:spcAft>
                <a:spcPts val="0"/>
              </a:spcAft>
              <a:buNone/>
            </a:pPr>
            <a:r>
              <a:t>The research question then focuses on how to overcome these inadequacies. It might be formulated as: "How can machine learning be applied to home networks to dynamically allocate bandwidth in a way that is fair, efficient, and responsive to the evolving patterns of user behavior?"</a:t>
            </a: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sp>
        <p:nvSpPr>
          <p:cNvPr id="118" name="Google Shape;1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a:cs typeface="Calibri" panose="020F0502020204030204"/>
              </a:rPr>
              <a:t>The proposed solution is a smart bandwidth allocation system that employs machine learning techniques to analyze the usage patterns of a family's internet devices. The hypothesis is that by understanding these patterns, the system can dynamically adjust the allocation of network resources to match the demand of each device at different times of the day, ensuring optimal bandwidth distribution.</a:t>
            </a:r>
            <a:endParaRPr lang="en-US">
              <a:cs typeface="Calibri" panose="020F0502020204030204"/>
            </a:endParaRPr>
          </a:p>
          <a:p>
            <a:pPr marL="0" indent="0" algn="l">
              <a:lnSpc>
                <a:spcPct val="130000"/>
              </a:lnSpc>
              <a:buSzTx/>
            </a:pPr>
            <a:endParaRPr lang="en-US">
              <a:cs typeface="Calibri" panose="020F0502020204030204"/>
            </a:endParaRPr>
          </a:p>
          <a:p>
            <a:pPr marL="0" indent="0" algn="l">
              <a:lnSpc>
                <a:spcPct val="130000"/>
              </a:lnSpc>
              <a:buSzTx/>
            </a:pPr>
            <a:r>
              <a:rPr lang="en-US">
                <a:cs typeface="Calibri" panose="020F0502020204030204"/>
              </a:rPr>
              <a:t>Analyzes: Captures real-time data on device activities, time of usage, and specific bandwidth_x0002_heavy tasks, correlating them with specific family members’ habits.</a:t>
            </a:r>
            <a:endParaRPr lang="en-US">
              <a:cs typeface="Calibri" panose="020F0502020204030204"/>
            </a:endParaRPr>
          </a:p>
          <a:p>
            <a:pPr marL="0" indent="0" algn="l">
              <a:lnSpc>
                <a:spcPct val="130000"/>
              </a:lnSpc>
              <a:buSzTx/>
            </a:pPr>
            <a:r>
              <a:rPr lang="en-US">
                <a:cs typeface="Calibri" panose="020F0502020204030204"/>
              </a:rPr>
              <a:t>Predicts: Utilizes machine learning algorithms to anticipate when high bandwidth periods</a:t>
            </a:r>
            <a:endParaRPr lang="en-US">
              <a:cs typeface="Calibri" panose="020F0502020204030204"/>
            </a:endParaRPr>
          </a:p>
          <a:p>
            <a:pPr marL="0" indent="0" algn="l">
              <a:lnSpc>
                <a:spcPct val="130000"/>
              </a:lnSpc>
              <a:buSzTx/>
            </a:pPr>
            <a:r>
              <a:rPr lang="en-US">
                <a:cs typeface="Calibri" panose="020F0502020204030204"/>
              </a:rPr>
              <a:t>are likely based on family behavior, thus enabling pre-emptive allocation.</a:t>
            </a:r>
            <a:endParaRPr lang="en-US">
              <a:cs typeface="Calibri" panose="020F0502020204030204"/>
            </a:endParaRPr>
          </a:p>
          <a:p>
            <a:pPr marL="0" indent="0" algn="l">
              <a:lnSpc>
                <a:spcPct val="130000"/>
              </a:lnSpc>
              <a:buSzTx/>
            </a:pPr>
            <a:r>
              <a:rPr lang="en-US">
                <a:cs typeface="Calibri" panose="020F0502020204030204"/>
              </a:rPr>
              <a:t>Optimizes: Dynamically allocates bandwidth based on predicted needs, ensuring highpriority tasks have necessary bandwidth, reducing lag and ensuring efficient network per_x0002_formance.</a:t>
            </a:r>
            <a:endParaRPr lang="en-US">
              <a:cs typeface="Calibri" panose="020F0502020204030204"/>
            </a:endParaRPr>
          </a:p>
          <a:p>
            <a:pPr marL="0" indent="0" algn="l">
              <a:lnSpc>
                <a:spcPct val="130000"/>
              </a:lnSpc>
              <a:buSzTx/>
            </a:pPr>
            <a:r>
              <a:rPr lang="en-US">
                <a:cs typeface="Calibri" panose="020F0502020204030204"/>
              </a:rPr>
              <a:t>Adapts: As family behavior evolves, the system learns from new data and feedback. It refines its predictions and bandwidth allocation strategies to better serve the evolving needs of the family.</a:t>
            </a: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r>
              <a:rPr lang="en-US" altLang="zh-CN" b="1" dirty="0" smtClean="0">
                <a:solidFill>
                  <a:srgbClr val="18478F"/>
                </a:solidFill>
                <a:latin typeface="Microsoft YaHei" panose="020B0503020204020204" charset="-122"/>
                <a:ea typeface="Microsoft YaHei" panose="020B0503020204020204" charset="-122"/>
                <a:sym typeface="+mn-ea"/>
              </a:rPr>
              <a:t>Project Solution Scale:</a:t>
            </a:r>
            <a:endParaRPr lang="en-US">
              <a:cs typeface="Calibri" panose="020F0502020204030204"/>
            </a:endParaRPr>
          </a:p>
          <a:p>
            <a:pPr marL="0" indent="0" algn="l">
              <a:lnSpc>
                <a:spcPct val="130000"/>
              </a:lnSpc>
              <a:buSzTx/>
            </a:pPr>
            <a:r>
              <a:rPr lang="en-US">
                <a:cs typeface="Calibri" panose="020F0502020204030204"/>
              </a:rPr>
              <a:t>Deep Learning Integration: The project does not aim to integrate complex deep learning models, as the focus is on lightweight machine learning algorithms suitable for home networks.</a:t>
            </a:r>
            <a:endParaRPr lang="en-US">
              <a:cs typeface="Calibri" panose="020F0502020204030204"/>
            </a:endParaRPr>
          </a:p>
          <a:p>
            <a:pPr marL="0" indent="0" algn="l">
              <a:lnSpc>
                <a:spcPct val="130000"/>
              </a:lnSpc>
              <a:buSzTx/>
            </a:pPr>
            <a:r>
              <a:rPr lang="en-US">
                <a:cs typeface="Calibri" panose="020F0502020204030204"/>
              </a:rPr>
              <a:t>Specific Content Prediction: The primary objective is bandwidth allocation, not predict_x0002_ing the specific content that users might access.</a:t>
            </a:r>
            <a:endParaRPr lang="en-US">
              <a:cs typeface="Calibri" panose="020F0502020204030204"/>
            </a:endParaRPr>
          </a:p>
          <a:p>
            <a:pPr marL="0" indent="0" algn="l">
              <a:lnSpc>
                <a:spcPct val="130000"/>
              </a:lnSpc>
              <a:buSzTx/>
            </a:pPr>
            <a:r>
              <a:rPr lang="en-US">
                <a:cs typeface="Calibri" panose="020F0502020204030204"/>
              </a:rPr>
              <a:t>Infrastructure Overhaul: The project does not intend to replace or drastically modify existing home network infrastructure but rather aims to enhance its performance.</a:t>
            </a:r>
            <a:endParaRPr lang="en-US">
              <a:cs typeface="Calibri" panose="020F0502020204030204"/>
            </a:endParaRPr>
          </a:p>
          <a:p>
            <a:pPr marL="0" indent="0" algn="l">
              <a:lnSpc>
                <a:spcPct val="130000"/>
              </a:lnSpc>
              <a:buSzTx/>
            </a:pPr>
            <a:r>
              <a:rPr lang="en-US">
                <a:cs typeface="Calibri" panose="020F0502020204030204"/>
              </a:rPr>
              <a:t>Addressing Wide Area Networks: The project is centered on home networks, so chal_x0002_lenges specific to wide area networks or large-scale infrastructures are not addressed.</a:t>
            </a:r>
            <a:endParaRPr lang="en-US">
              <a:cs typeface="Calibri" panose="020F0502020204030204"/>
            </a:endParaRPr>
          </a:p>
          <a:p>
            <a:pPr marL="0" indent="0" algn="l">
              <a:lnSpc>
                <a:spcPct val="130000"/>
              </a:lnSpc>
              <a:buSzTx/>
            </a:pPr>
            <a:r>
              <a:rPr lang="en-US" altLang="zh-CN" b="1" dirty="0" smtClean="0">
                <a:solidFill>
                  <a:srgbClr val="18478F"/>
                </a:solidFill>
                <a:latin typeface="Microsoft YaHei" panose="020B0503020204020204" charset="-122"/>
                <a:ea typeface="Microsoft YaHei" panose="020B0503020204020204" charset="-122"/>
                <a:sym typeface="+mn-ea"/>
              </a:rPr>
              <a:t>Manual Allocates Bandwidth</a:t>
            </a:r>
            <a:r>
              <a:rPr lang="en-US" altLang="zh-CN" b="1" dirty="0" smtClean="0">
                <a:solidFill>
                  <a:srgbClr val="18478F"/>
                </a:solidFill>
                <a:latin typeface="Microsoft YaHei" panose="020B0503020204020204" charset="-122"/>
                <a:ea typeface="Microsoft YaHei" panose="020B0503020204020204" charset="-122"/>
                <a:cs typeface="Arial" panose="020B0604020202020204"/>
                <a:sym typeface="+mn-ea"/>
              </a:rPr>
              <a:t>：</a:t>
            </a:r>
            <a:r>
              <a:rPr dirty="0" smtClean="0">
                <a:solidFill>
                  <a:srgbClr val="18478F"/>
                </a:solidFill>
                <a:latin typeface="Microsoft YaHei" panose="020B0503020204020204" charset="-122"/>
                <a:ea typeface="Microsoft YaHei" panose="020B0503020204020204" charset="-122"/>
                <a:sym typeface="+mn-ea"/>
              </a:rPr>
              <a:t>Because our current experiments are conducted on simulations of NS-3</a:t>
            </a:r>
            <a:r>
              <a:rPr lang="zh-CN" altLang="en-US" dirty="0" smtClean="0">
                <a:solidFill>
                  <a:srgbClr val="18478F"/>
                </a:solidFill>
                <a:latin typeface="Microsoft YaHei" panose="020B0503020204020204" charset="-122"/>
                <a:ea typeface="Microsoft YaHei" panose="020B0503020204020204" charset="-122"/>
                <a:sym typeface="+mn-ea"/>
              </a:rPr>
              <a:t>，</a:t>
            </a:r>
            <a:r>
              <a:rPr lang="en-US" altLang="zh-CN" dirty="0" smtClean="0">
                <a:solidFill>
                  <a:srgbClr val="18478F"/>
                </a:solidFill>
                <a:latin typeface="Microsoft YaHei" panose="020B0503020204020204" charset="-122"/>
                <a:ea typeface="Microsoft YaHei" panose="020B0503020204020204" charset="-122"/>
                <a:sym typeface="+mn-ea"/>
              </a:rPr>
              <a:t>So </a:t>
            </a:r>
            <a:r>
              <a:rPr lang="en-US" dirty="0" smtClean="0">
                <a:solidFill>
                  <a:srgbClr val="18478F"/>
                </a:solidFill>
                <a:latin typeface="Microsoft YaHei" panose="020B0503020204020204" charset="-122"/>
                <a:ea typeface="Microsoft YaHei" panose="020B0503020204020204" charset="-122"/>
                <a:sym typeface="+mn-ea"/>
              </a:rPr>
              <a:t>not</a:t>
            </a:r>
            <a:r>
              <a:rPr lang="zh-CN" altLang="en-US" dirty="0" smtClean="0">
                <a:solidFill>
                  <a:srgbClr val="18478F"/>
                </a:solidFill>
                <a:latin typeface="Microsoft YaHei" panose="020B0503020204020204" charset="-122"/>
                <a:ea typeface="Microsoft YaHei" panose="020B0503020204020204" charset="-122"/>
                <a:sym typeface="+mn-ea"/>
              </a:rPr>
              <a:t> </a:t>
            </a:r>
            <a:r>
              <a:rPr lang="en-US" altLang="zh-CN" dirty="0" smtClean="0">
                <a:solidFill>
                  <a:srgbClr val="18478F"/>
                </a:solidFill>
                <a:latin typeface="Microsoft YaHei" panose="020B0503020204020204" charset="-122"/>
                <a:ea typeface="Microsoft YaHei" panose="020B0503020204020204" charset="-122"/>
                <a:sym typeface="+mn-ea"/>
              </a:rPr>
              <a:t>including </a:t>
            </a:r>
            <a:r>
              <a:rPr lang="zh-CN" altLang="en-US" dirty="0" smtClean="0">
                <a:solidFill>
                  <a:srgbClr val="18478F"/>
                </a:solidFill>
                <a:latin typeface="Microsoft YaHei" panose="020B0503020204020204" charset="-122"/>
                <a:ea typeface="Microsoft YaHei" panose="020B0503020204020204" charset="-122"/>
                <a:sym typeface="+mn-ea"/>
              </a:rPr>
              <a:t>deploying to wifi ruter, not</a:t>
            </a:r>
            <a:r>
              <a:rPr lang="en-US" altLang="zh-CN" dirty="0" smtClean="0">
                <a:solidFill>
                  <a:srgbClr val="18478F"/>
                </a:solidFill>
                <a:latin typeface="Microsoft YaHei" panose="020B0503020204020204" charset="-122"/>
                <a:ea typeface="Microsoft YaHei" panose="020B0503020204020204" charset="-122"/>
                <a:sym typeface="+mn-ea"/>
              </a:rPr>
              <a:t> </a:t>
            </a:r>
            <a:r>
              <a:rPr lang="zh-CN" altLang="en-US" dirty="0" smtClean="0">
                <a:solidFill>
                  <a:srgbClr val="18478F"/>
                </a:solidFill>
                <a:latin typeface="Microsoft YaHei" panose="020B0503020204020204" charset="-122"/>
                <a:ea typeface="Microsoft YaHei" panose="020B0503020204020204" charset="-122"/>
                <a:sym typeface="+mn-ea"/>
              </a:rPr>
              <a:t> combined network software</a:t>
            </a:r>
            <a:r>
              <a:rPr lang="en-US" altLang="zh-CN" dirty="0" smtClean="0">
                <a:solidFill>
                  <a:srgbClr val="18478F"/>
                </a:solidFill>
                <a:latin typeface="Microsoft YaHei" panose="020B0503020204020204" charset="-122"/>
                <a:ea typeface="Microsoft YaHei" panose="020B0503020204020204" charset="-122"/>
                <a:sym typeface="+mn-ea"/>
              </a:rPr>
              <a:t> </a:t>
            </a:r>
            <a:r>
              <a:rPr lang="zh-CN" altLang="en-US" dirty="0" smtClean="0">
                <a:solidFill>
                  <a:srgbClr val="18478F"/>
                </a:solidFill>
                <a:latin typeface="Microsoft YaHei" panose="020B0503020204020204" charset="-122"/>
                <a:ea typeface="Microsoft YaHei" panose="020B0503020204020204" charset="-122"/>
                <a:sym typeface="+mn-ea"/>
              </a:rPr>
              <a:t>with ML to do dynamic allocation</a:t>
            </a:r>
            <a:r>
              <a:rPr lang="en-US" altLang="zh-CN" dirty="0" smtClean="0">
                <a:solidFill>
                  <a:srgbClr val="18478F"/>
                </a:solidFill>
                <a:latin typeface="Microsoft YaHei" panose="020B0503020204020204" charset="-122"/>
                <a:ea typeface="Microsoft YaHei" panose="020B0503020204020204" charset="-122"/>
                <a:sym typeface="+mn-ea"/>
              </a:rPr>
              <a:t>. </a:t>
            </a:r>
            <a:endParaRPr lang="en-US" altLang="zh-CN" dirty="0" smtClean="0">
              <a:solidFill>
                <a:srgbClr val="18478F"/>
              </a:solidFill>
              <a:latin typeface="Microsoft YaHei" panose="020B0503020204020204" charset="-122"/>
              <a:ea typeface="Microsoft YaHei" panose="020B0503020204020204" charset="-122"/>
              <a:sym typeface="+mn-ea"/>
            </a:endParaRPr>
          </a:p>
          <a:p>
            <a:pPr marL="0" indent="0" algn="l">
              <a:lnSpc>
                <a:spcPct val="130000"/>
              </a:lnSpc>
              <a:buSzTx/>
            </a:pPr>
            <a:endParaRPr lang="zh-CN" altLang="en-US">
              <a:ea typeface="SimSun" panose="02010600030101010101" pitchFamily="2" charset="-122"/>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70000"/>
              </a:lnSpc>
              <a:buSzTx/>
              <a:buNone/>
            </a:pPr>
            <a:r>
              <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Step1 : Data Collection: </a:t>
            </a:r>
            <a:r>
              <a:rPr lang="en-US" altLang="zh-CN" dirty="0" smtClean="0">
                <a:latin typeface="Microsoft YaHei" panose="020B0503020204020204" charset="-122"/>
                <a:ea typeface="Microsoft YaHei" panose="020B0503020204020204" charset="-122"/>
                <a:sym typeface="+mn-ea"/>
              </a:rPr>
              <a:t>Monitor </a:t>
            </a:r>
            <a:r>
              <a:rPr lang="en-US" altLang="zh-CN" dirty="0" smtClean="0">
                <a:solidFill>
                  <a:srgbClr val="FF0000"/>
                </a:solidFill>
                <a:latin typeface="Microsoft YaHei" panose="020B0503020204020204" charset="-122"/>
                <a:ea typeface="Microsoft YaHei" panose="020B0503020204020204" charset="-122"/>
                <a:sym typeface="+mn-ea"/>
              </a:rPr>
              <a:t>real-time (NS-3) </a:t>
            </a:r>
            <a:r>
              <a:rPr lang="en-US" altLang="zh-CN" dirty="0" smtClean="0">
                <a:latin typeface="Microsoft YaHei" panose="020B0503020204020204" charset="-122"/>
                <a:ea typeface="Microsoft YaHei" panose="020B0503020204020204" charset="-122"/>
                <a:sym typeface="+mn-ea"/>
              </a:rPr>
              <a:t>network traffic, device usage rates, and active times to understand bandwidth demand.</a:t>
            </a:r>
            <a:endParaRPr lang="en-US" altLang="zh-CN" dirty="0" smtClean="0">
              <a:latin typeface="Microsoft YaHei" panose="020B0503020204020204" charset="-122"/>
              <a:ea typeface="Microsoft YaHei" panose="020B0503020204020204" charset="-122"/>
              <a:sym typeface="+mn-ea"/>
            </a:endParaRPr>
          </a:p>
          <a:p>
            <a:pPr marL="0" indent="0" algn="l">
              <a:lnSpc>
                <a:spcPct val="170000"/>
              </a:lnSpc>
              <a:buSzTx/>
              <a:buNone/>
            </a:pPr>
            <a:r>
              <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Step2 : Mahine Learning Model : </a:t>
            </a:r>
            <a:r>
              <a:rPr lang="en-US" altLang="zh-CN" dirty="0" smtClean="0">
                <a:latin typeface="Microsoft YaHei" panose="020B0503020204020204" charset="-122"/>
                <a:ea typeface="Microsoft YaHei" panose="020B0503020204020204" charset="-122"/>
                <a:sym typeface="+mn-ea"/>
              </a:rPr>
              <a:t>Incorporate ML model to predict bandwidth requirements based on </a:t>
            </a:r>
            <a:r>
              <a:rPr lang="en-US" altLang="zh-CN">
                <a:sym typeface="+mn-ea"/>
              </a:rPr>
              <a:t>Pattern usage </a:t>
            </a:r>
            <a:r>
              <a:rPr lang="en-US" altLang="zh-CN" dirty="0" smtClean="0">
                <a:latin typeface="Microsoft YaHei" panose="020B0503020204020204" charset="-122"/>
                <a:ea typeface="Microsoft YaHei" panose="020B0503020204020204" charset="-122"/>
                <a:sym typeface="+mn-ea"/>
              </a:rPr>
              <a:t>historical and real-time data. </a:t>
            </a:r>
            <a:endParaRPr lang="en-US" altLang="zh-CN" dirty="0" smtClean="0">
              <a:latin typeface="Microsoft YaHei" panose="020B0503020204020204" charset="-122"/>
              <a:ea typeface="Microsoft YaHei" panose="020B0503020204020204" charset="-122"/>
              <a:sym typeface="+mn-ea"/>
            </a:endParaRPr>
          </a:p>
          <a:p>
            <a:pPr marL="0" indent="0" algn="l">
              <a:lnSpc>
                <a:spcPct val="170000"/>
              </a:lnSpc>
              <a:buSzTx/>
              <a:buNone/>
            </a:pPr>
            <a:r>
              <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Step3 : Bandwidth Management: </a:t>
            </a:r>
            <a:r>
              <a:rPr lang="en-US" altLang="zh-CN" dirty="0" smtClean="0">
                <a:latin typeface="Microsoft YaHei" panose="020B0503020204020204" charset="-122"/>
                <a:ea typeface="Microsoft YaHei" panose="020B0503020204020204" charset="-122"/>
                <a:sym typeface="+mn-ea"/>
              </a:rPr>
              <a:t>Dynamically allocate bandwidth to devices based on </a:t>
            </a:r>
            <a:r>
              <a:rPr lang="en-US" altLang="zh-CN" dirty="0" smtClean="0">
                <a:latin typeface="Microsoft YaHei" panose="020B0503020204020204" charset="-122"/>
                <a:ea typeface="Microsoft YaHei" panose="020B0503020204020204" charset="-122"/>
                <a:sym typeface="+mn-ea"/>
              </a:rPr>
              <a:t> </a:t>
            </a:r>
            <a:r>
              <a:rPr lang="en-US" altLang="zh-CN">
                <a:sym typeface="+mn-ea"/>
              </a:rPr>
              <a:t>Pattern usage </a:t>
            </a:r>
            <a:r>
              <a:rPr lang="en-US" altLang="zh-CN" dirty="0" smtClean="0">
                <a:latin typeface="Microsoft YaHei" panose="020B0503020204020204" charset="-122"/>
                <a:ea typeface="Microsoft YaHei" panose="020B0503020204020204" charset="-122"/>
                <a:sym typeface="+mn-ea"/>
              </a:rPr>
              <a:t>predicted demand, ensuring optimal distribution.</a:t>
            </a:r>
            <a:endParaRPr lang="en-US" altLang="zh-CN" dirty="0" smtClean="0">
              <a:latin typeface="Microsoft YaHei" panose="020B0503020204020204" charset="-122"/>
              <a:ea typeface="Microsoft YaHei" panose="020B0503020204020204" charset="-122"/>
              <a:sym typeface="+mn-ea"/>
            </a:endParaRPr>
          </a:p>
          <a:p>
            <a:pPr marL="0" indent="0" algn="l">
              <a:lnSpc>
                <a:spcPct val="170000"/>
              </a:lnSpc>
              <a:buSzTx/>
              <a:buNone/>
            </a:pPr>
            <a:r>
              <a:rPr lang="en-US" altLang="zh-CN" b="1" dirty="0" smtClean="0">
                <a:latin typeface="Microsoft YaHei" panose="020B0503020204020204" charset="-122"/>
                <a:ea typeface="Microsoft YaHei" panose="020B0503020204020204" charset="-122"/>
                <a:sym typeface="+mn-ea"/>
              </a:rPr>
              <a:t>Step4 : </a:t>
            </a: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rPr>
              <a:t>"Evaluation consists of two parts. The first part is to compare the Latency of Random usage with the Latency of Pattern Usage.</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endParaRPr>
          </a:p>
          <a:p>
            <a:pPr marL="0" indent="0" algn="l">
              <a:lnSpc>
                <a:spcPct val="170000"/>
              </a:lnSpc>
              <a:buSzTx/>
              <a:buNone/>
            </a:pP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rPr>
              <a:t>The second part of the evaluation uses the data results from NS-3 simulations to inversely validate the Machine Learning Model, resulting in an F1_Score to assess the model's accuracy.</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endParaRPr>
          </a:p>
          <a:p>
            <a:pPr marL="0" indent="0" algn="l">
              <a:lnSpc>
                <a:spcPct val="170000"/>
              </a:lnSpc>
              <a:buSzTx/>
              <a:buNone/>
            </a:pPr>
            <a:r>
              <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rPr>
              <a:t> The expected result is that the Latency of Pattern Usage is less than the Latency of Random usage. Beside, The F1_score nearby 1.</a:t>
            </a: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endParaRPr>
          </a:p>
          <a:p>
            <a:pPr marL="0" indent="0" algn="l">
              <a:lnSpc>
                <a:spcPct val="170000"/>
              </a:lnSpc>
              <a:buSzTx/>
              <a:buNone/>
            </a:pP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endParaRPr>
          </a:p>
          <a:p>
            <a:pPr marL="0" indent="0" algn="l">
              <a:lnSpc>
                <a:spcPct val="170000"/>
              </a:lnSpc>
              <a:buSzTx/>
              <a:buNone/>
            </a:pPr>
            <a:endParaRPr lang="en-US" altLang="zh-CN" kern="100">
              <a:solidFill>
                <a:srgbClr val="000000"/>
              </a:solidFill>
              <a:effectLst>
                <a:glow>
                  <a:srgbClr val="000000"/>
                </a:glow>
                <a:outerShdw blurRad="38100" dist="19050" dir="2700000" algn="tl">
                  <a:srgbClr val="000000">
                    <a:alpha val="40000"/>
                  </a:srgbClr>
                </a:outerShdw>
                <a:reflection stA="0" endPos="0" fadeDir="0" sx="0" sy="0"/>
              </a:effectLst>
              <a:ea typeface="SimSun" panose="02010600030101010101" pitchFamily="2" charset="-122"/>
              <a:cs typeface="Times New Roman" panose="02020603050405020304"/>
              <a:sym typeface="Times New Roman" panose="02020603050405020304"/>
            </a:endParaRPr>
          </a:p>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30000"/>
              </a:lnSpc>
              <a:buSzTx/>
            </a:pPr>
            <a:endParaRPr lang="en-US">
              <a:cs typeface="Calibri" panose="020F0502020204030204"/>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795763" y="3874930"/>
            <a:ext cx="6652981" cy="2164924"/>
          </a:xfrm>
          <a:prstGeom prst="rect">
            <a:avLst/>
          </a:prstGeom>
        </p:spPr>
        <p:txBody>
          <a:bodyPr/>
          <a:lstStyle>
            <a:lvl1pP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endParaRPr lang="en-US" dirty="0"/>
          </a:p>
        </p:txBody>
      </p:sp>
      <p:sp>
        <p:nvSpPr>
          <p:cNvPr id="6" name="Text Placeholder 4"/>
          <p:cNvSpPr>
            <a:spLocks noGrp="1"/>
          </p:cNvSpPr>
          <p:nvPr>
            <p:ph type="body" sz="quarter" idx="12" hasCustomPrompt="1"/>
          </p:nvPr>
        </p:nvSpPr>
        <p:spPr>
          <a:xfrm>
            <a:off x="795763" y="3429000"/>
            <a:ext cx="6652981" cy="445929"/>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endParaRPr lang="en-US" dirty="0"/>
          </a:p>
        </p:txBody>
      </p:sp>
      <p:pic>
        <p:nvPicPr>
          <p:cNvPr id="3" name="Picture 2"/>
          <p:cNvPicPr>
            <a:picLocks noChangeAspect="1"/>
          </p:cNvPicPr>
          <p:nvPr userDrawn="1"/>
        </p:nvPicPr>
        <p:blipFill>
          <a:blip r:embed="rId2" cstate="screen"/>
          <a:srcRect/>
          <a:stretch>
            <a:fillRect/>
          </a:stretch>
        </p:blipFill>
        <p:spPr>
          <a:xfrm>
            <a:off x="9511931" y="-53165"/>
            <a:ext cx="2680069" cy="97880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dirty="0"/>
              <a:t>SLIDE TITLE HERE</a:t>
            </a:r>
            <a:endParaRPr lang="en-US" dirty="0"/>
          </a:p>
        </p:txBody>
      </p:sp>
      <p:sp>
        <p:nvSpPr>
          <p:cNvPr id="10" name="Text Placeholder 9"/>
          <p:cNvSpPr>
            <a:spLocks noGrp="1"/>
          </p:cNvSpPr>
          <p:nvPr>
            <p:ph type="body" sz="quarter" idx="11" hasCustomPrompt="1"/>
          </p:nvPr>
        </p:nvSpPr>
        <p:spPr>
          <a:xfrm>
            <a:off x="168275" y="2405063"/>
            <a:ext cx="3573546" cy="1022350"/>
          </a:xfrm>
          <a:prstGeom prst="rect">
            <a:avLst/>
          </a:prstGeom>
        </p:spPr>
        <p:txBody>
          <a:bodyPr/>
          <a:lstStyle>
            <a:lvl1pPr algn="ctr">
              <a:defRPr sz="6000" b="1" i="0">
                <a:solidFill>
                  <a:srgbClr val="183158"/>
                </a:solidFill>
                <a:latin typeface="Arial Black" panose="020B0A04020102020204" pitchFamily="34" charset="0"/>
                <a:cs typeface="Arial Black" panose="020B0A04020102020204" pitchFamily="34" charset="0"/>
              </a:defRPr>
            </a:lvl1pPr>
            <a:lvl2pPr algn="ctr">
              <a:defRPr sz="6000" b="1" i="0">
                <a:latin typeface="Arial Black" panose="020B0A04020102020204" pitchFamily="34" charset="0"/>
                <a:cs typeface="Arial Black" panose="020B0A04020102020204" pitchFamily="34" charset="0"/>
              </a:defRPr>
            </a:lvl2pPr>
            <a:lvl3pPr algn="ctr">
              <a:defRPr sz="6000" b="1" i="0">
                <a:latin typeface="Arial Black" panose="020B0A04020102020204" pitchFamily="34" charset="0"/>
                <a:cs typeface="Arial Black" panose="020B0A04020102020204" pitchFamily="34" charset="0"/>
              </a:defRPr>
            </a:lvl3pPr>
            <a:lvl4pPr algn="ctr">
              <a:defRPr sz="6000" b="1" i="0">
                <a:latin typeface="Arial Black" panose="020B0A04020102020204" pitchFamily="34" charset="0"/>
                <a:cs typeface="Arial Black" panose="020B0A04020102020204" pitchFamily="34" charset="0"/>
              </a:defRPr>
            </a:lvl4pPr>
            <a:lvl5pPr algn="ctr">
              <a:defRPr sz="6000" b="1" i="0">
                <a:latin typeface="Arial Black" panose="020B0A04020102020204" pitchFamily="34" charset="0"/>
                <a:cs typeface="Arial Black" panose="020B0A04020102020204" pitchFamily="34" charset="0"/>
              </a:defRPr>
            </a:lvl5pPr>
          </a:lstStyle>
          <a:p>
            <a:pPr lvl="0"/>
            <a:r>
              <a:rPr lang="en-US" dirty="0"/>
              <a:t>91</a:t>
            </a:r>
            <a:endParaRPr lang="en-US" dirty="0"/>
          </a:p>
        </p:txBody>
      </p:sp>
      <p:sp>
        <p:nvSpPr>
          <p:cNvPr id="11" name="Text Placeholder 9"/>
          <p:cNvSpPr>
            <a:spLocks noGrp="1"/>
          </p:cNvSpPr>
          <p:nvPr>
            <p:ph type="body" sz="quarter" idx="12" hasCustomPrompt="1"/>
          </p:nvPr>
        </p:nvSpPr>
        <p:spPr>
          <a:xfrm>
            <a:off x="4295107" y="2405063"/>
            <a:ext cx="3573546" cy="1022350"/>
          </a:xfrm>
          <a:prstGeom prst="rect">
            <a:avLst/>
          </a:prstGeom>
        </p:spPr>
        <p:txBody>
          <a:bodyPr/>
          <a:lstStyle>
            <a:lvl1pPr algn="ctr">
              <a:defRPr sz="6000" b="1" i="0">
                <a:solidFill>
                  <a:srgbClr val="CC4628"/>
                </a:solidFill>
                <a:latin typeface="Arial Black" panose="020B0A04020102020204" pitchFamily="34" charset="0"/>
                <a:cs typeface="Arial Black" panose="020B0A04020102020204" pitchFamily="34" charset="0"/>
              </a:defRPr>
            </a:lvl1pPr>
            <a:lvl2pPr algn="ctr">
              <a:defRPr sz="6000" b="1" i="0">
                <a:latin typeface="Arial Black" panose="020B0A04020102020204" pitchFamily="34" charset="0"/>
                <a:cs typeface="Arial Black" panose="020B0A04020102020204" pitchFamily="34" charset="0"/>
              </a:defRPr>
            </a:lvl2pPr>
            <a:lvl3pPr algn="ctr">
              <a:defRPr sz="6000" b="1" i="0">
                <a:latin typeface="Arial Black" panose="020B0A04020102020204" pitchFamily="34" charset="0"/>
                <a:cs typeface="Arial Black" panose="020B0A04020102020204" pitchFamily="34" charset="0"/>
              </a:defRPr>
            </a:lvl3pPr>
            <a:lvl4pPr algn="ctr">
              <a:defRPr sz="6000" b="1" i="0">
                <a:latin typeface="Arial Black" panose="020B0A04020102020204" pitchFamily="34" charset="0"/>
                <a:cs typeface="Arial Black" panose="020B0A04020102020204" pitchFamily="34" charset="0"/>
              </a:defRPr>
            </a:lvl4pPr>
            <a:lvl5pPr algn="ctr">
              <a:defRPr sz="6000" b="1" i="0">
                <a:latin typeface="Arial Black" panose="020B0A04020102020204" pitchFamily="34" charset="0"/>
                <a:cs typeface="Arial Black" panose="020B0A04020102020204" pitchFamily="34" charset="0"/>
              </a:defRPr>
            </a:lvl5pPr>
          </a:lstStyle>
          <a:p>
            <a:pPr lvl="0"/>
            <a:r>
              <a:rPr lang="en-US" dirty="0"/>
              <a:t>$289M</a:t>
            </a:r>
            <a:endParaRPr lang="en-US" dirty="0"/>
          </a:p>
        </p:txBody>
      </p:sp>
      <p:sp>
        <p:nvSpPr>
          <p:cNvPr id="12" name="Text Placeholder 9"/>
          <p:cNvSpPr>
            <a:spLocks noGrp="1"/>
          </p:cNvSpPr>
          <p:nvPr>
            <p:ph type="body" sz="quarter" idx="13" hasCustomPrompt="1"/>
          </p:nvPr>
        </p:nvSpPr>
        <p:spPr>
          <a:xfrm>
            <a:off x="8409907" y="2405063"/>
            <a:ext cx="3573546" cy="1022350"/>
          </a:xfrm>
          <a:prstGeom prst="rect">
            <a:avLst/>
          </a:prstGeom>
        </p:spPr>
        <p:txBody>
          <a:bodyPr/>
          <a:lstStyle>
            <a:lvl1pPr algn="ctr">
              <a:defRPr sz="6000" b="1" i="0">
                <a:solidFill>
                  <a:srgbClr val="879EC3"/>
                </a:solidFill>
                <a:latin typeface="Arial Black" panose="020B0A04020102020204" pitchFamily="34" charset="0"/>
                <a:cs typeface="Arial Black" panose="020B0A04020102020204" pitchFamily="34" charset="0"/>
              </a:defRPr>
            </a:lvl1pPr>
            <a:lvl2pPr algn="ctr">
              <a:defRPr sz="6000" b="1" i="0">
                <a:latin typeface="Arial Black" panose="020B0A04020102020204" pitchFamily="34" charset="0"/>
                <a:cs typeface="Arial Black" panose="020B0A04020102020204" pitchFamily="34" charset="0"/>
              </a:defRPr>
            </a:lvl2pPr>
            <a:lvl3pPr algn="ctr">
              <a:defRPr sz="6000" b="1" i="0">
                <a:latin typeface="Arial Black" panose="020B0A04020102020204" pitchFamily="34" charset="0"/>
                <a:cs typeface="Arial Black" panose="020B0A04020102020204" pitchFamily="34" charset="0"/>
              </a:defRPr>
            </a:lvl3pPr>
            <a:lvl4pPr algn="ctr">
              <a:defRPr sz="6000" b="1" i="0">
                <a:latin typeface="Arial Black" panose="020B0A04020102020204" pitchFamily="34" charset="0"/>
                <a:cs typeface="Arial Black" panose="020B0A04020102020204" pitchFamily="34" charset="0"/>
              </a:defRPr>
            </a:lvl4pPr>
            <a:lvl5pPr algn="ctr">
              <a:defRPr sz="6000" b="1" i="0">
                <a:latin typeface="Arial Black" panose="020B0A04020102020204" pitchFamily="34" charset="0"/>
                <a:cs typeface="Arial Black" panose="020B0A04020102020204" pitchFamily="34" charset="0"/>
              </a:defRPr>
            </a:lvl5pPr>
          </a:lstStyle>
          <a:p>
            <a:pPr lvl="0"/>
            <a:r>
              <a:rPr lang="en-US" dirty="0"/>
              <a:t>7,172</a:t>
            </a:r>
            <a:endParaRPr lang="en-US" dirty="0"/>
          </a:p>
        </p:txBody>
      </p:sp>
      <p:cxnSp>
        <p:nvCxnSpPr>
          <p:cNvPr id="13" name="Google Shape;125;p8"/>
          <p:cNvCxnSpPr/>
          <p:nvPr userDrawn="1"/>
        </p:nvCxnSpPr>
        <p:spPr>
          <a:xfrm rot="10800000">
            <a:off x="4013050" y="1569427"/>
            <a:ext cx="0" cy="3719146"/>
          </a:xfrm>
          <a:prstGeom prst="straightConnector1">
            <a:avLst/>
          </a:prstGeom>
          <a:noFill/>
          <a:ln w="12700" cap="flat" cmpd="sng">
            <a:solidFill>
              <a:srgbClr val="889FC7"/>
            </a:solidFill>
            <a:prstDash val="solid"/>
            <a:miter lim="800000"/>
            <a:headEnd type="none" w="sm" len="sm"/>
            <a:tailEnd type="none" w="sm" len="sm"/>
          </a:ln>
        </p:spPr>
      </p:cxnSp>
      <p:cxnSp>
        <p:nvCxnSpPr>
          <p:cNvPr id="14" name="Google Shape;128;p8"/>
          <p:cNvCxnSpPr/>
          <p:nvPr userDrawn="1"/>
        </p:nvCxnSpPr>
        <p:spPr>
          <a:xfrm rot="10800000">
            <a:off x="8178952" y="1569427"/>
            <a:ext cx="0" cy="3719146"/>
          </a:xfrm>
          <a:prstGeom prst="straightConnector1">
            <a:avLst/>
          </a:prstGeom>
          <a:noFill/>
          <a:ln w="12700" cap="flat" cmpd="sng">
            <a:solidFill>
              <a:srgbClr val="889FC7"/>
            </a:solidFill>
            <a:prstDash val="solid"/>
            <a:miter lim="800000"/>
            <a:headEnd type="none" w="sm" len="sm"/>
            <a:tailEnd type="none" w="sm" len="sm"/>
          </a:ln>
        </p:spPr>
      </p:cxnSp>
      <p:sp>
        <p:nvSpPr>
          <p:cNvPr id="16" name="Text Placeholder 15"/>
          <p:cNvSpPr>
            <a:spLocks noGrp="1"/>
          </p:cNvSpPr>
          <p:nvPr>
            <p:ph type="body" sz="quarter" idx="14" hasCustomPrompt="1"/>
          </p:nvPr>
        </p:nvSpPr>
        <p:spPr>
          <a:xfrm>
            <a:off x="168275" y="3574256"/>
            <a:ext cx="3573463" cy="1022350"/>
          </a:xfrm>
          <a:prstGeom prst="rect">
            <a:avLst/>
          </a:prstGeom>
        </p:spPr>
        <p:txBody>
          <a:bodyPr/>
          <a:lstStyle>
            <a:lvl1pPr algn="ctr">
              <a:defRPr b="1">
                <a:solidFill>
                  <a:srgbClr val="183158"/>
                </a:solidFill>
                <a:latin typeface="Courier New" panose="02070309020205020404" pitchFamily="49" charset="0"/>
                <a:cs typeface="Courier New" panose="02070309020205020404" pitchFamily="49" charset="0"/>
              </a:defRPr>
            </a:lvl1pPr>
            <a:lvl2pPr algn="ctr">
              <a:defRPr b="1">
                <a:solidFill>
                  <a:srgbClr val="183158"/>
                </a:solidFill>
                <a:latin typeface="Courier New" panose="02070309020205020404" pitchFamily="49" charset="0"/>
                <a:cs typeface="Courier New" panose="02070309020205020404" pitchFamily="49" charset="0"/>
              </a:defRPr>
            </a:lvl2pPr>
            <a:lvl3pPr algn="ctr">
              <a:defRPr b="1">
                <a:solidFill>
                  <a:srgbClr val="183158"/>
                </a:solidFill>
                <a:latin typeface="Courier New" panose="02070309020205020404" pitchFamily="49" charset="0"/>
                <a:cs typeface="Courier New" panose="02070309020205020404" pitchFamily="49" charset="0"/>
              </a:defRPr>
            </a:lvl3pPr>
            <a:lvl4pPr algn="ctr">
              <a:defRPr b="1">
                <a:solidFill>
                  <a:srgbClr val="183158"/>
                </a:solidFill>
                <a:latin typeface="Courier New" panose="02070309020205020404" pitchFamily="49" charset="0"/>
                <a:cs typeface="Courier New" panose="02070309020205020404" pitchFamily="49" charset="0"/>
              </a:defRPr>
            </a:lvl4pPr>
            <a:lvl5pPr algn="ctr">
              <a:defRPr b="1">
                <a:solidFill>
                  <a:srgbClr val="183158"/>
                </a:solidFill>
                <a:latin typeface="Courier New" panose="02070309020205020404" pitchFamily="49" charset="0"/>
                <a:cs typeface="Courier New" panose="02070309020205020404" pitchFamily="49" charset="0"/>
              </a:defRPr>
            </a:lvl5pPr>
          </a:lstStyle>
          <a:p>
            <a:pPr lvl="0"/>
            <a:r>
              <a:rPr lang="en-US" dirty="0"/>
              <a:t>Retention from</a:t>
            </a:r>
            <a:br>
              <a:rPr lang="en-US" dirty="0"/>
            </a:br>
            <a:r>
              <a:rPr lang="en-US" dirty="0"/>
              <a:t>first-to-second</a:t>
            </a:r>
            <a:br>
              <a:rPr lang="en-US" dirty="0"/>
            </a:br>
            <a:r>
              <a:rPr lang="en-US" dirty="0"/>
              <a:t>year (fall 2020)</a:t>
            </a:r>
            <a:endParaRPr lang="en-US" dirty="0"/>
          </a:p>
        </p:txBody>
      </p:sp>
      <p:sp>
        <p:nvSpPr>
          <p:cNvPr id="17" name="Text Placeholder 15"/>
          <p:cNvSpPr>
            <a:spLocks noGrp="1"/>
          </p:cNvSpPr>
          <p:nvPr>
            <p:ph type="body" sz="quarter" idx="15" hasCustomPrompt="1"/>
          </p:nvPr>
        </p:nvSpPr>
        <p:spPr>
          <a:xfrm>
            <a:off x="4271044" y="3574256"/>
            <a:ext cx="3636594" cy="1022350"/>
          </a:xfrm>
          <a:prstGeom prst="rect">
            <a:avLst/>
          </a:prstGeom>
        </p:spPr>
        <p:txBody>
          <a:bodyPr/>
          <a:lstStyle>
            <a:lvl1pPr algn="ctr">
              <a:defRPr b="1">
                <a:solidFill>
                  <a:srgbClr val="183158"/>
                </a:solidFill>
                <a:latin typeface="Courier New" panose="02070309020205020404" pitchFamily="49" charset="0"/>
                <a:cs typeface="Courier New" panose="02070309020205020404" pitchFamily="49" charset="0"/>
              </a:defRPr>
            </a:lvl1pPr>
            <a:lvl2pPr algn="ctr">
              <a:defRPr b="1">
                <a:solidFill>
                  <a:srgbClr val="183158"/>
                </a:solidFill>
                <a:latin typeface="Courier New" panose="02070309020205020404" pitchFamily="49" charset="0"/>
                <a:cs typeface="Courier New" panose="02070309020205020404" pitchFamily="49" charset="0"/>
              </a:defRPr>
            </a:lvl2pPr>
            <a:lvl3pPr algn="ctr">
              <a:defRPr b="1">
                <a:solidFill>
                  <a:srgbClr val="183158"/>
                </a:solidFill>
                <a:latin typeface="Courier New" panose="02070309020205020404" pitchFamily="49" charset="0"/>
                <a:cs typeface="Courier New" panose="02070309020205020404" pitchFamily="49" charset="0"/>
              </a:defRPr>
            </a:lvl3pPr>
            <a:lvl4pPr algn="ctr">
              <a:defRPr b="1">
                <a:solidFill>
                  <a:srgbClr val="183158"/>
                </a:solidFill>
                <a:latin typeface="Courier New" panose="02070309020205020404" pitchFamily="49" charset="0"/>
                <a:cs typeface="Courier New" panose="02070309020205020404" pitchFamily="49" charset="0"/>
              </a:defRPr>
            </a:lvl4pPr>
            <a:lvl5pPr algn="ctr">
              <a:defRPr b="1">
                <a:solidFill>
                  <a:srgbClr val="183158"/>
                </a:solidFill>
                <a:latin typeface="Courier New" panose="02070309020205020404" pitchFamily="49" charset="0"/>
                <a:cs typeface="Courier New" panose="02070309020205020404" pitchFamily="49" charset="0"/>
              </a:defRPr>
            </a:lvl5pPr>
          </a:lstStyle>
          <a:p>
            <a:pPr lvl="0"/>
            <a:r>
              <a:rPr lang="en-US" dirty="0"/>
              <a:t>Mines endowment as of</a:t>
            </a:r>
            <a:br>
              <a:rPr lang="en-US" dirty="0"/>
            </a:br>
            <a:r>
              <a:rPr lang="en-US" dirty="0"/>
              <a:t>June 2019</a:t>
            </a:r>
            <a:endParaRPr lang="en-US" dirty="0"/>
          </a:p>
        </p:txBody>
      </p:sp>
      <p:sp>
        <p:nvSpPr>
          <p:cNvPr id="18" name="Text Placeholder 15"/>
          <p:cNvSpPr>
            <a:spLocks noGrp="1"/>
          </p:cNvSpPr>
          <p:nvPr>
            <p:ph type="body" sz="quarter" idx="16" hasCustomPrompt="1"/>
          </p:nvPr>
        </p:nvSpPr>
        <p:spPr>
          <a:xfrm>
            <a:off x="8397875" y="3574256"/>
            <a:ext cx="3636594" cy="1022350"/>
          </a:xfrm>
          <a:prstGeom prst="rect">
            <a:avLst/>
          </a:prstGeom>
        </p:spPr>
        <p:txBody>
          <a:bodyPr/>
          <a:lstStyle>
            <a:lvl1pPr algn="ctr">
              <a:defRPr b="1">
                <a:solidFill>
                  <a:srgbClr val="183158"/>
                </a:solidFill>
                <a:latin typeface="Courier New" panose="02070309020205020404" pitchFamily="49" charset="0"/>
                <a:cs typeface="Courier New" panose="02070309020205020404" pitchFamily="49" charset="0"/>
              </a:defRPr>
            </a:lvl1pPr>
            <a:lvl2pPr algn="ctr">
              <a:defRPr b="1">
                <a:solidFill>
                  <a:srgbClr val="183158"/>
                </a:solidFill>
                <a:latin typeface="Courier New" panose="02070309020205020404" pitchFamily="49" charset="0"/>
                <a:cs typeface="Courier New" panose="02070309020205020404" pitchFamily="49" charset="0"/>
              </a:defRPr>
            </a:lvl2pPr>
            <a:lvl3pPr algn="ctr">
              <a:defRPr b="1">
                <a:solidFill>
                  <a:srgbClr val="183158"/>
                </a:solidFill>
                <a:latin typeface="Courier New" panose="02070309020205020404" pitchFamily="49" charset="0"/>
                <a:cs typeface="Courier New" panose="02070309020205020404" pitchFamily="49" charset="0"/>
              </a:defRPr>
            </a:lvl3pPr>
            <a:lvl4pPr algn="ctr">
              <a:defRPr b="1">
                <a:solidFill>
                  <a:srgbClr val="183158"/>
                </a:solidFill>
                <a:latin typeface="Courier New" panose="02070309020205020404" pitchFamily="49" charset="0"/>
                <a:cs typeface="Courier New" panose="02070309020205020404" pitchFamily="49" charset="0"/>
              </a:defRPr>
            </a:lvl4pPr>
            <a:lvl5pPr algn="ctr">
              <a:defRPr b="1">
                <a:solidFill>
                  <a:srgbClr val="183158"/>
                </a:solidFill>
                <a:latin typeface="Courier New" panose="02070309020205020404" pitchFamily="49" charset="0"/>
                <a:cs typeface="Courier New" panose="02070309020205020404" pitchFamily="49" charset="0"/>
              </a:defRPr>
            </a:lvl5pPr>
          </a:lstStyle>
          <a:p>
            <a:pPr lvl="0"/>
            <a:r>
              <a:rPr lang="en-US" dirty="0"/>
              <a:t>Number of undergraduate, graduate and non-degree students as of fall 2021</a:t>
            </a:r>
            <a:endParaRPr lang="en-US" dirty="0"/>
          </a:p>
        </p:txBody>
      </p:sp>
      <p:sp>
        <p:nvSpPr>
          <p:cNvPr id="19"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Google Shape;32;p18"/>
          <p:cNvSpPr txBox="1">
            <a:spLocks noGrp="1"/>
          </p:cNvSpPr>
          <p:nvPr>
            <p:ph type="ctrTitle" hasCustomPrompt="1"/>
          </p:nvPr>
        </p:nvSpPr>
        <p:spPr>
          <a:xfrm>
            <a:off x="6617335" y="1122363"/>
            <a:ext cx="476793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panose="020B0609020204030204"/>
              <a:buNone/>
              <a:defRPr sz="4400" b="1" i="0" u="none" strike="noStrike" cap="none">
                <a:solidFill>
                  <a:srgbClr val="183158"/>
                </a:solidFill>
                <a:latin typeface="Arial Black" panose="020B0A04020102020204" pitchFamily="34" charset="0"/>
                <a:ea typeface="Arial Black" panose="020B0A04020102020204" pitchFamily="34" charset="0"/>
                <a:cs typeface="Arial Black" panose="020B0A04020102020204" pitchFamily="34" charset="0"/>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SLIDE </a:t>
            </a:r>
            <a:br>
              <a:rPr lang="en-US" dirty="0"/>
            </a:br>
            <a:r>
              <a:rPr lang="en-US" dirty="0"/>
              <a:t>TITLE HERE</a:t>
            </a:r>
            <a:endParaRPr dirty="0"/>
          </a:p>
        </p:txBody>
      </p:sp>
      <p:sp>
        <p:nvSpPr>
          <p:cNvPr id="4" name="Text Placeholder 4"/>
          <p:cNvSpPr>
            <a:spLocks noGrp="1"/>
          </p:cNvSpPr>
          <p:nvPr>
            <p:ph type="body" sz="quarter" idx="13" hasCustomPrompt="1"/>
          </p:nvPr>
        </p:nvSpPr>
        <p:spPr>
          <a:xfrm>
            <a:off x="6617335" y="3617185"/>
            <a:ext cx="4799147" cy="2674018"/>
          </a:xfrm>
          <a:prstGeom prst="rect">
            <a:avLst/>
          </a:prstGeom>
        </p:spPr>
        <p:txBody>
          <a:bodyPr/>
          <a:lstStyle>
            <a:lvl1pPr marL="0" marR="0" indent="0" algn="l" defTabSz="914400" rtl="0" eaLnBrk="1" fontAlgn="auto" latinLnBrk="0" hangingPunct="1">
              <a:lnSpc>
                <a:spcPct val="140000"/>
              </a:lnSpc>
              <a:spcBef>
                <a:spcPts val="0"/>
              </a:spcBef>
              <a:spcAft>
                <a:spcPts val="0"/>
              </a:spcAft>
              <a:buClr>
                <a:schemeClr val="dk1"/>
              </a:buClr>
              <a:buSzPts val="1200"/>
              <a:buFont typeface="Arial" panose="020B0604020202020204" pitchFamily="34" charset="0"/>
              <a:buNone/>
              <a:defRPr sz="1200" b="0" i="0">
                <a:solidFill>
                  <a:srgbClr val="183158"/>
                </a:solidFill>
                <a:latin typeface="Arial" panose="020B0604020202020204" pitchFamily="34" charset="0"/>
                <a:cs typeface="Arial" panose="020B0604020202020204" pitchFamily="34" charset="0"/>
              </a:defRPr>
            </a:lvl1pPr>
            <a:lvl2pPr>
              <a:defRPr b="0" i="0">
                <a:solidFill>
                  <a:srgbClr val="183158"/>
                </a:solidFill>
                <a:latin typeface="Arial" panose="020B0604020202020204" pitchFamily="34" charset="0"/>
                <a:cs typeface="Arial" panose="020B0604020202020204" pitchFamily="34" charset="0"/>
              </a:defRPr>
            </a:lvl2pPr>
            <a:lvl3pPr>
              <a:defRPr b="0" i="0">
                <a:solidFill>
                  <a:srgbClr val="183158"/>
                </a:solidFill>
                <a:latin typeface="Arial" panose="020B0604020202020204" pitchFamily="34" charset="0"/>
                <a:cs typeface="Arial" panose="020B0604020202020204" pitchFamily="34" charset="0"/>
              </a:defRPr>
            </a:lvl3pPr>
            <a:lvl4pPr>
              <a:defRPr b="0" i="0">
                <a:solidFill>
                  <a:srgbClr val="183158"/>
                </a:solidFill>
                <a:latin typeface="Arial" panose="020B0604020202020204" pitchFamily="34" charset="0"/>
                <a:cs typeface="Arial" panose="020B0604020202020204" pitchFamily="34" charset="0"/>
              </a:defRPr>
            </a:lvl4pPr>
            <a:lvl5pPr>
              <a:defRPr b="0" i="0">
                <a:solidFill>
                  <a:srgbClr val="183158"/>
                </a:solidFill>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140000"/>
              </a:lnSpc>
              <a:spcBef>
                <a:spcPts val="0"/>
              </a:spcBef>
              <a:spcAft>
                <a:spcPts val="0"/>
              </a:spcAft>
              <a:buClr>
                <a:schemeClr val="dk1"/>
              </a:buClr>
              <a:buSzPts val="1200"/>
              <a:buFont typeface="Open Sans"/>
              <a:buNone/>
              <a:defRPr/>
            </a:pPr>
            <a:r>
              <a:rPr lang="en-US" sz="1400" b="0" i="0" u="none" strike="noStrike" cap="none" dirty="0">
                <a:solidFill>
                  <a:schemeClr val="dk1"/>
                </a:solidFill>
                <a:latin typeface="Open Sans"/>
                <a:ea typeface="Open Sans"/>
                <a:cs typeface="Open Sans"/>
                <a:sym typeface="Open Sans"/>
              </a:rPr>
              <a:t>Lorem ipsum dolor sit </a:t>
            </a:r>
            <a:r>
              <a:rPr lang="en-US" sz="1400" b="0" i="0" u="none" strike="noStrike" cap="none" dirty="0" err="1">
                <a:solidFill>
                  <a:schemeClr val="dk1"/>
                </a:solidFill>
                <a:latin typeface="Open Sans"/>
                <a:ea typeface="Open Sans"/>
                <a:cs typeface="Open Sans"/>
                <a:sym typeface="Open Sans"/>
              </a:rPr>
              <a:t>amet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consectetur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adipiscing</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elit</a:t>
            </a:r>
            <a:r>
              <a:rPr lang="en-US" sz="1400" b="0" i="0" u="none" strike="noStrike" cap="none" dirty="0">
                <a:solidFill>
                  <a:schemeClr val="dk1"/>
                </a:solidFill>
                <a:latin typeface="Open Sans"/>
                <a:ea typeface="Open Sans"/>
                <a:cs typeface="Open Sans"/>
                <a:sym typeface="Open Sans"/>
              </a:rPr>
              <a:t>, sed do </a:t>
            </a:r>
            <a:r>
              <a:rPr lang="en-US" sz="1400" b="0" i="0" u="none" strike="noStrike" cap="none" dirty="0" err="1">
                <a:solidFill>
                  <a:schemeClr val="dk1"/>
                </a:solidFill>
                <a:latin typeface="Open Sans"/>
                <a:ea typeface="Open Sans"/>
                <a:cs typeface="Open Sans"/>
                <a:sym typeface="Open Sans"/>
              </a:rPr>
              <a:t>eiusmod</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tempor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incididunt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ut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labore</a:t>
            </a:r>
            <a:r>
              <a:rPr lang="en-US" sz="1400" b="0" i="0" u="none" strike="noStrike" cap="none" dirty="0">
                <a:solidFill>
                  <a:schemeClr val="dk1"/>
                </a:solidFill>
                <a:latin typeface="Open Sans"/>
                <a:ea typeface="Open Sans"/>
                <a:cs typeface="Open Sans"/>
                <a:sym typeface="Open Sans"/>
              </a:rPr>
              <a:t> et dolore magna </a:t>
            </a:r>
            <a:r>
              <a:rPr lang="en-US" sz="1400" b="0" i="0" u="none" strike="noStrike" cap="none" dirty="0" err="1">
                <a:solidFill>
                  <a:schemeClr val="dk1"/>
                </a:solidFill>
                <a:latin typeface="Open Sans"/>
                <a:ea typeface="Open Sans"/>
                <a:cs typeface="Open Sans"/>
                <a:sym typeface="Open Sans"/>
              </a:rPr>
              <a:t>aliqua</a:t>
            </a:r>
            <a:r>
              <a:rPr lang="en-US" sz="1400" b="0" i="0" u="none" strike="noStrike" cap="none" dirty="0">
                <a:solidFill>
                  <a:schemeClr val="dk1"/>
                </a:solidFill>
                <a:latin typeface="Open Sans"/>
                <a:ea typeface="Open Sans"/>
                <a:cs typeface="Open Sans"/>
                <a:sym typeface="Open Sans"/>
              </a:rPr>
              <a:t>. Lorem ipsum dolor sit </a:t>
            </a:r>
            <a:r>
              <a:rPr lang="en-US" sz="1400" b="0" i="0" u="none" strike="noStrike" cap="none" dirty="0" err="1">
                <a:solidFill>
                  <a:schemeClr val="dk1"/>
                </a:solidFill>
                <a:latin typeface="Open Sans"/>
                <a:ea typeface="Open Sans"/>
                <a:cs typeface="Open Sans"/>
                <a:sym typeface="Open Sans"/>
              </a:rPr>
              <a:t>amet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consectetur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adipiscing</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elit</a:t>
            </a:r>
            <a:r>
              <a:rPr lang="en-US" sz="1400" b="0" i="0" u="none" strike="noStrike" cap="none" dirty="0">
                <a:solidFill>
                  <a:schemeClr val="dk1"/>
                </a:solidFill>
                <a:latin typeface="Open Sans"/>
                <a:ea typeface="Open Sans"/>
                <a:cs typeface="Open Sans"/>
                <a:sym typeface="Open Sans"/>
              </a:rPr>
              <a:t>, sed do </a:t>
            </a:r>
            <a:r>
              <a:rPr lang="en-US" sz="1400" b="0" i="0" u="none" strike="noStrike" cap="none" dirty="0" err="1">
                <a:solidFill>
                  <a:schemeClr val="dk1"/>
                </a:solidFill>
                <a:latin typeface="Open Sans"/>
                <a:ea typeface="Open Sans"/>
                <a:cs typeface="Open Sans"/>
                <a:sym typeface="Open Sans"/>
              </a:rPr>
              <a:t>eiusmod</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tempor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incididunt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ut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labore</a:t>
            </a:r>
            <a:r>
              <a:rPr lang="en-US" sz="1400" b="0" i="0" u="none" strike="noStrike" cap="none" dirty="0">
                <a:solidFill>
                  <a:schemeClr val="dk1"/>
                </a:solidFill>
                <a:latin typeface="Open Sans"/>
                <a:ea typeface="Open Sans"/>
                <a:cs typeface="Open Sans"/>
                <a:sym typeface="Open Sans"/>
              </a:rPr>
              <a:t> et dolore magna </a:t>
            </a:r>
            <a:r>
              <a:rPr lang="en-US" sz="1400" b="0" i="0" u="none" strike="noStrike" cap="none" dirty="0" err="1">
                <a:solidFill>
                  <a:schemeClr val="dk1"/>
                </a:solidFill>
                <a:latin typeface="Open Sans"/>
                <a:ea typeface="Open Sans"/>
                <a:cs typeface="Open Sans"/>
                <a:sym typeface="Open Sans"/>
              </a:rPr>
              <a:t>aliqua</a:t>
            </a:r>
            <a:r>
              <a:rPr lang="en-US" sz="1400" b="0" i="0" u="none" strike="noStrike" cap="none" dirty="0">
                <a:solidFill>
                  <a:schemeClr val="dk1"/>
                </a:solidFill>
                <a:latin typeface="Open Sans"/>
                <a:ea typeface="Open Sans"/>
                <a:cs typeface="Open Sans"/>
                <a:sym typeface="Open Sans"/>
              </a:rPr>
              <a:t>. </a:t>
            </a:r>
            <a:endParaRPr lang="en-US" sz="1400" b="0" i="0" u="none" strike="noStrike" cap="none" dirty="0">
              <a:solidFill>
                <a:schemeClr val="dk1"/>
              </a:solidFill>
              <a:latin typeface="Open Sans"/>
              <a:ea typeface="Open Sans"/>
              <a:cs typeface="Open Sans"/>
              <a:sym typeface="Open Sans"/>
            </a:endParaRPr>
          </a:p>
          <a:p>
            <a:pPr marL="0" marR="0" lvl="0" indent="0" algn="l" rtl="0">
              <a:lnSpc>
                <a:spcPct val="140000"/>
              </a:lnSpc>
              <a:spcBef>
                <a:spcPts val="0"/>
              </a:spcBef>
              <a:spcAft>
                <a:spcPts val="0"/>
              </a:spcAft>
              <a:buClr>
                <a:schemeClr val="dk1"/>
              </a:buClr>
              <a:buSzPts val="1200"/>
              <a:buFont typeface="Open Sans"/>
              <a:buNone/>
            </a:pPr>
            <a:endParaRPr lang="en-US" sz="1400" b="0" i="0" u="none" strike="noStrike" cap="none" dirty="0">
              <a:solidFill>
                <a:schemeClr val="dk1"/>
              </a:solidFill>
              <a:latin typeface="Open Sans"/>
              <a:ea typeface="Open Sans"/>
              <a:cs typeface="Open Sans"/>
              <a:sym typeface="Open Sans"/>
            </a:endParaRPr>
          </a:p>
          <a:p>
            <a:pPr marL="285750" marR="0" lvl="0" indent="-285750" algn="l" rtl="0">
              <a:lnSpc>
                <a:spcPct val="140000"/>
              </a:lnSpc>
              <a:spcBef>
                <a:spcPts val="0"/>
              </a:spcBef>
              <a:spcAft>
                <a:spcPts val="0"/>
              </a:spcAft>
              <a:buClr>
                <a:schemeClr val="dk1"/>
              </a:buClr>
              <a:buSzPts val="1200"/>
            </a:pPr>
            <a:r>
              <a:rPr lang="en-US" sz="1400" b="0" i="0" u="none" strike="noStrike" cap="none" dirty="0">
                <a:solidFill>
                  <a:schemeClr val="dk1"/>
                </a:solidFill>
                <a:latin typeface="Open Sans"/>
                <a:ea typeface="Open Sans"/>
                <a:cs typeface="Open Sans"/>
                <a:sym typeface="Open Sans"/>
              </a:rPr>
              <a:t>Ut </a:t>
            </a:r>
            <a:r>
              <a:rPr lang="en-US" sz="1400" b="0" i="0" u="none" strike="noStrike" cap="none" dirty="0" err="1">
                <a:solidFill>
                  <a:schemeClr val="dk1"/>
                </a:solidFill>
                <a:latin typeface="Open Sans"/>
                <a:ea typeface="Open Sans"/>
                <a:cs typeface="Open Sans"/>
                <a:sym typeface="Open Sans"/>
              </a:rPr>
              <a:t>enim</a:t>
            </a:r>
            <a:r>
              <a:rPr lang="en-US" sz="1400" b="0" i="0" u="none" strike="noStrike" cap="none" dirty="0">
                <a:solidFill>
                  <a:schemeClr val="dk1"/>
                </a:solidFill>
                <a:latin typeface="Open Sans"/>
                <a:ea typeface="Open Sans"/>
                <a:cs typeface="Open Sans"/>
                <a:sym typeface="Open Sans"/>
              </a:rPr>
              <a:t> ad minim </a:t>
            </a:r>
            <a:r>
              <a:rPr lang="en-US" sz="1400" b="0" i="0" u="none" strike="noStrike" cap="none" dirty="0" err="1">
                <a:solidFill>
                  <a:schemeClr val="dk1"/>
                </a:solidFill>
                <a:latin typeface="Open Sans"/>
                <a:ea typeface="Open Sans"/>
                <a:cs typeface="Open Sans"/>
                <a:sym typeface="Open Sans"/>
              </a:rPr>
              <a:t>veniam</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quis</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ea</a:t>
            </a:r>
            <a:r>
              <a:rPr lang="en-US" sz="1400" b="0" i="0" u="none" strike="noStrike" cap="none" dirty="0">
                <a:solidFill>
                  <a:schemeClr val="dk1"/>
                </a:solidFill>
                <a:latin typeface="Open Sans"/>
                <a:ea typeface="Open Sans"/>
                <a:cs typeface="Open Sans"/>
                <a:sym typeface="Open Sans"/>
              </a:rPr>
              <a:t> commo</a:t>
            </a:r>
            <a:r>
              <a:rPr lang="en-US" sz="1400" b="1" i="0" u="none" strike="noStrike" cap="none" dirty="0">
                <a:solidFill>
                  <a:srgbClr val="06234B"/>
                </a:solidFill>
                <a:latin typeface="Open Sans"/>
                <a:ea typeface="Open Sans"/>
                <a:cs typeface="Open Sans"/>
                <a:sym typeface="Open Sans"/>
              </a:rPr>
              <a:t>.</a:t>
            </a:r>
            <a:endParaRPr lang="en-US" sz="1400" b="0" i="0" u="none" strike="noStrike" cap="none" dirty="0">
              <a:solidFill>
                <a:schemeClr val="dk1"/>
              </a:solidFill>
              <a:latin typeface="Open Sans"/>
              <a:ea typeface="Open Sans"/>
              <a:cs typeface="Open Sans"/>
              <a:sym typeface="Open Sans"/>
            </a:endParaRPr>
          </a:p>
        </p:txBody>
      </p:sp>
      <p:sp>
        <p:nvSpPr>
          <p:cNvPr id="6" name="Picture Placeholder 5"/>
          <p:cNvSpPr>
            <a:spLocks noGrp="1"/>
          </p:cNvSpPr>
          <p:nvPr>
            <p:ph type="pic" sz="quarter" idx="14"/>
          </p:nvPr>
        </p:nvSpPr>
        <p:spPr>
          <a:xfrm>
            <a:off x="3064725" y="1122363"/>
            <a:ext cx="3163887" cy="5173662"/>
          </a:xfrm>
          <a:prstGeom prst="rect">
            <a:avLst/>
          </a:prstGeom>
        </p:spPr>
        <p:txBody>
          <a:bodyPr/>
          <a:lstStyle/>
          <a:p>
            <a:endParaRPr lang="en-US"/>
          </a:p>
        </p:txBody>
      </p:sp>
      <p:sp>
        <p:nvSpPr>
          <p:cNvPr id="8" name="Picture Placeholder 7"/>
          <p:cNvSpPr>
            <a:spLocks noGrp="1"/>
          </p:cNvSpPr>
          <p:nvPr>
            <p:ph type="pic" sz="quarter" idx="15"/>
          </p:nvPr>
        </p:nvSpPr>
        <p:spPr>
          <a:xfrm>
            <a:off x="325438" y="1791114"/>
            <a:ext cx="3008521" cy="1947450"/>
          </a:xfrm>
          <a:prstGeom prst="rect">
            <a:avLst/>
          </a:prstGeom>
        </p:spPr>
        <p:txBody>
          <a:bodyPr/>
          <a:lstStyle/>
          <a:p>
            <a:endParaRPr lang="en-US"/>
          </a:p>
        </p:txBody>
      </p:sp>
      <p:sp>
        <p:nvSpPr>
          <p:cNvPr id="9"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dirty="0"/>
              <a:t>SLIDE TITLE HERE</a:t>
            </a:r>
            <a:endParaRPr lang="en-US" dirty="0"/>
          </a:p>
        </p:txBody>
      </p:sp>
      <p:pic>
        <p:nvPicPr>
          <p:cNvPr id="10" name="Google Shape;136;p9" descr="Shape&#10;&#10;Description automatically generated with medium confidence"/>
          <p:cNvPicPr preferRelativeResize="0"/>
          <p:nvPr userDrawn="1"/>
        </p:nvPicPr>
        <p:blipFill rotWithShape="1">
          <a:blip r:embed="rId2" cstate="screen"/>
          <a:srcRect/>
          <a:stretch>
            <a:fillRect/>
          </a:stretch>
        </p:blipFill>
        <p:spPr>
          <a:xfrm>
            <a:off x="806735" y="3617185"/>
            <a:ext cx="2546389" cy="473804"/>
          </a:xfrm>
          <a:prstGeom prst="rect">
            <a:avLst/>
          </a:prstGeom>
          <a:noFill/>
          <a:ln>
            <a:noFill/>
          </a:ln>
        </p:spPr>
      </p:pic>
      <p:pic>
        <p:nvPicPr>
          <p:cNvPr id="11" name="Google Shape;144;p9" descr="A close-up of the moon&#10;&#10;Description automatically generated with low confidence"/>
          <p:cNvPicPr preferRelativeResize="0"/>
          <p:nvPr userDrawn="1"/>
        </p:nvPicPr>
        <p:blipFill rotWithShape="1">
          <a:blip r:embed="rId3" cstate="screen"/>
          <a:srcRect/>
          <a:stretch>
            <a:fillRect/>
          </a:stretch>
        </p:blipFill>
        <p:spPr>
          <a:xfrm rot="5164995">
            <a:off x="1903816" y="4420160"/>
            <a:ext cx="2131384" cy="584679"/>
          </a:xfrm>
          <a:prstGeom prst="rect">
            <a:avLst/>
          </a:prstGeom>
          <a:noFill/>
          <a:ln>
            <a:noFill/>
          </a:ln>
        </p:spPr>
      </p:pic>
      <p:sp>
        <p:nvSpPr>
          <p:cNvPr id="12"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3714244" cy="6858000"/>
          </a:xfrm>
          <a:prstGeom prst="rect">
            <a:avLst/>
          </a:prstGeom>
        </p:spPr>
        <p:txBody>
          <a:bodyPr/>
          <a:lstStyle/>
          <a:p>
            <a:endParaRPr lang="en-US" dirty="0"/>
          </a:p>
        </p:txBody>
      </p:sp>
      <p:sp>
        <p:nvSpPr>
          <p:cNvPr id="5" name="Text Placeholder 2"/>
          <p:cNvSpPr>
            <a:spLocks noGrp="1"/>
          </p:cNvSpPr>
          <p:nvPr>
            <p:ph type="body" sz="quarter" idx="11" hasCustomPrompt="1"/>
          </p:nvPr>
        </p:nvSpPr>
        <p:spPr>
          <a:xfrm>
            <a:off x="4170178" y="1916657"/>
            <a:ext cx="6652981" cy="1239237"/>
          </a:xfrm>
          <a:prstGeom prst="rect">
            <a:avLst/>
          </a:prstGeom>
        </p:spPr>
        <p:txBody>
          <a:bodyPr/>
          <a:lstStyle>
            <a:lvl1pPr>
              <a:defRPr sz="4000" b="1" i="0">
                <a:solidFill>
                  <a:srgbClr val="183158"/>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endParaRPr lang="en-US" dirty="0"/>
          </a:p>
        </p:txBody>
      </p:sp>
      <p:sp>
        <p:nvSpPr>
          <p:cNvPr id="6" name="Text Placeholder 4"/>
          <p:cNvSpPr>
            <a:spLocks noGrp="1"/>
          </p:cNvSpPr>
          <p:nvPr>
            <p:ph type="body" sz="quarter" idx="12" hasCustomPrompt="1"/>
          </p:nvPr>
        </p:nvSpPr>
        <p:spPr>
          <a:xfrm>
            <a:off x="4170178" y="1470728"/>
            <a:ext cx="6652981" cy="445929"/>
          </a:xfrm>
          <a:prstGeom prst="rect">
            <a:avLst/>
          </a:prstGeom>
        </p:spPr>
        <p:txBody>
          <a:bodyPr/>
          <a:lstStyle>
            <a:lvl1pPr>
              <a:defRPr sz="1800" b="1" i="0">
                <a:solidFill>
                  <a:srgbClr val="183158"/>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endParaRPr lang="en-US" dirty="0"/>
          </a:p>
        </p:txBody>
      </p:sp>
      <p:pic>
        <p:nvPicPr>
          <p:cNvPr id="3" name="Picture 2" descr="Text&#10;&#10;Description automatically generated"/>
          <p:cNvPicPr>
            <a:picLocks noChangeAspect="1"/>
          </p:cNvPicPr>
          <p:nvPr userDrawn="1"/>
        </p:nvPicPr>
        <p:blipFill>
          <a:blip r:embed="rId2" cstate="screen"/>
          <a:stretch>
            <a:fillRect/>
          </a:stretch>
        </p:blipFill>
        <p:spPr>
          <a:xfrm>
            <a:off x="9511931" y="0"/>
            <a:ext cx="2680069" cy="978808"/>
          </a:xfrm>
          <a:prstGeom prst="rect">
            <a:avLst/>
          </a:prstGeom>
        </p:spPr>
      </p:pic>
      <p:sp>
        <p:nvSpPr>
          <p:cNvPr id="2" name="Text Placeholder 16"/>
          <p:cNvSpPr>
            <a:spLocks noGrp="1"/>
          </p:cNvSpPr>
          <p:nvPr>
            <p:ph type="body" sz="quarter" idx="18"/>
          </p:nvPr>
        </p:nvSpPr>
        <p:spPr>
          <a:xfrm>
            <a:off x="4170178" y="3400395"/>
            <a:ext cx="6681787" cy="1938338"/>
          </a:xfrm>
          <a:prstGeom prst="rect">
            <a:avLst/>
          </a:prstGeom>
        </p:spPr>
        <p:txBody>
          <a:bodyPr/>
          <a:lstStyle>
            <a:lvl1pPr>
              <a:defRPr sz="1800">
                <a:ln>
                  <a:noFill/>
                </a:ln>
                <a:solidFill>
                  <a:srgbClr val="183158"/>
                </a:solidFill>
              </a:defRPr>
            </a:lvl1pPr>
            <a:lvl2pPr>
              <a:defRPr sz="1800">
                <a:ln>
                  <a:noFill/>
                </a:ln>
                <a:solidFill>
                  <a:srgbClr val="183158"/>
                </a:solidFill>
              </a:defRPr>
            </a:lvl2pPr>
            <a:lvl3pPr>
              <a:defRPr sz="1800">
                <a:ln>
                  <a:noFill/>
                </a:ln>
                <a:solidFill>
                  <a:srgbClr val="183158"/>
                </a:solidFill>
              </a:defRPr>
            </a:lvl3pPr>
            <a:lvl4pPr>
              <a:defRPr sz="1800">
                <a:ln>
                  <a:noFill/>
                </a:ln>
                <a:solidFill>
                  <a:srgbClr val="183158"/>
                </a:solidFill>
              </a:defRPr>
            </a:lvl4pPr>
            <a:lvl5pPr>
              <a:defRPr sz="1800">
                <a:ln>
                  <a:noFill/>
                </a:ln>
                <a:solidFill>
                  <a:srgbClr val="183158"/>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795763" y="3874930"/>
            <a:ext cx="6652981" cy="2164924"/>
          </a:xfrm>
          <a:prstGeom prst="rect">
            <a:avLst/>
          </a:prstGeom>
        </p:spPr>
        <p:txBody>
          <a:bodyPr/>
          <a:lstStyle>
            <a:lvl1pPr>
              <a:defRPr sz="6000" b="1" i="0">
                <a:solidFill>
                  <a:srgbClr val="183158"/>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endParaRPr lang="en-US" dirty="0"/>
          </a:p>
        </p:txBody>
      </p:sp>
      <p:sp>
        <p:nvSpPr>
          <p:cNvPr id="6" name="Text Placeholder 4"/>
          <p:cNvSpPr>
            <a:spLocks noGrp="1"/>
          </p:cNvSpPr>
          <p:nvPr>
            <p:ph type="body" sz="quarter" idx="12" hasCustomPrompt="1"/>
          </p:nvPr>
        </p:nvSpPr>
        <p:spPr>
          <a:xfrm>
            <a:off x="795763" y="3429000"/>
            <a:ext cx="6652981" cy="445929"/>
          </a:xfrm>
          <a:prstGeom prst="rect">
            <a:avLst/>
          </a:prstGeom>
        </p:spPr>
        <p:txBody>
          <a:bodyPr/>
          <a:lstStyle>
            <a:lvl1pPr>
              <a:defRPr sz="1800" b="1" i="0">
                <a:solidFill>
                  <a:srgbClr val="183158"/>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endParaRPr lang="en-US" dirty="0"/>
          </a:p>
        </p:txBody>
      </p:sp>
      <p:pic>
        <p:nvPicPr>
          <p:cNvPr id="3" name="Picture 2" descr="Text&#10;&#10;Description automatically generated"/>
          <p:cNvPicPr>
            <a:picLocks noChangeAspect="1"/>
          </p:cNvPicPr>
          <p:nvPr userDrawn="1"/>
        </p:nvPicPr>
        <p:blipFill>
          <a:blip r:embed="rId2" cstate="screen"/>
          <a:stretch>
            <a:fillRect/>
          </a:stretch>
        </p:blipFill>
        <p:spPr>
          <a:xfrm>
            <a:off x="9511931" y="0"/>
            <a:ext cx="2680069" cy="97880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Google Shape;32;p18"/>
          <p:cNvSpPr txBox="1">
            <a:spLocks noGrp="1"/>
          </p:cNvSpPr>
          <p:nvPr>
            <p:ph type="ctrTitle" hasCustomPrompt="1"/>
          </p:nvPr>
        </p:nvSpPr>
        <p:spPr>
          <a:xfrm>
            <a:off x="6617335" y="1122363"/>
            <a:ext cx="476793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panose="020B0609020204030204"/>
              <a:buNone/>
              <a:defRPr sz="4400" b="1" i="0" u="none" strike="noStrike" cap="none">
                <a:solidFill>
                  <a:srgbClr val="183158"/>
                </a:solidFill>
                <a:latin typeface="Arial Black" panose="020B0A04020102020204" pitchFamily="34" charset="0"/>
                <a:ea typeface="Arial Black" panose="020B0A04020102020204" pitchFamily="34" charset="0"/>
                <a:cs typeface="Arial Black" panose="020B0A04020102020204" pitchFamily="34" charset="0"/>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SLIDE </a:t>
            </a:r>
            <a:br>
              <a:rPr lang="en-US" dirty="0"/>
            </a:br>
            <a:r>
              <a:rPr lang="en-US" dirty="0"/>
              <a:t>TITLE HERE</a:t>
            </a:r>
            <a:endParaRPr dirty="0"/>
          </a:p>
        </p:txBody>
      </p:sp>
      <p:sp>
        <p:nvSpPr>
          <p:cNvPr id="4" name="Text Placeholder 4"/>
          <p:cNvSpPr>
            <a:spLocks noGrp="1"/>
          </p:cNvSpPr>
          <p:nvPr>
            <p:ph type="body" sz="quarter" idx="13" hasCustomPrompt="1"/>
          </p:nvPr>
        </p:nvSpPr>
        <p:spPr>
          <a:xfrm>
            <a:off x="6617335" y="3617185"/>
            <a:ext cx="4799147" cy="2674018"/>
          </a:xfrm>
          <a:prstGeom prst="rect">
            <a:avLst/>
          </a:prstGeom>
        </p:spPr>
        <p:txBody>
          <a:bodyPr/>
          <a:lstStyle>
            <a:lvl1pPr marL="0" marR="0" indent="0" algn="l" defTabSz="914400" rtl="0" eaLnBrk="1" fontAlgn="auto" latinLnBrk="0" hangingPunct="1">
              <a:lnSpc>
                <a:spcPct val="140000"/>
              </a:lnSpc>
              <a:spcBef>
                <a:spcPts val="0"/>
              </a:spcBef>
              <a:spcAft>
                <a:spcPts val="0"/>
              </a:spcAft>
              <a:buClr>
                <a:schemeClr val="dk1"/>
              </a:buClr>
              <a:buSzPts val="1200"/>
              <a:buFont typeface="Arial" panose="020B0604020202020204" pitchFamily="34" charset="0"/>
              <a:buNone/>
              <a:defRPr sz="1200" b="0" i="0">
                <a:solidFill>
                  <a:srgbClr val="183158"/>
                </a:solidFill>
                <a:latin typeface="Arial" panose="020B0604020202020204" pitchFamily="34" charset="0"/>
                <a:cs typeface="Arial" panose="020B0604020202020204" pitchFamily="34" charset="0"/>
              </a:defRPr>
            </a:lvl1pPr>
            <a:lvl2pPr>
              <a:defRPr b="0" i="0">
                <a:solidFill>
                  <a:srgbClr val="183158"/>
                </a:solidFill>
                <a:latin typeface="Arial" panose="020B0604020202020204" pitchFamily="34" charset="0"/>
                <a:cs typeface="Arial" panose="020B0604020202020204" pitchFamily="34" charset="0"/>
              </a:defRPr>
            </a:lvl2pPr>
            <a:lvl3pPr>
              <a:defRPr b="0" i="0">
                <a:solidFill>
                  <a:srgbClr val="183158"/>
                </a:solidFill>
                <a:latin typeface="Arial" panose="020B0604020202020204" pitchFamily="34" charset="0"/>
                <a:cs typeface="Arial" panose="020B0604020202020204" pitchFamily="34" charset="0"/>
              </a:defRPr>
            </a:lvl3pPr>
            <a:lvl4pPr>
              <a:defRPr b="0" i="0">
                <a:solidFill>
                  <a:srgbClr val="183158"/>
                </a:solidFill>
                <a:latin typeface="Arial" panose="020B0604020202020204" pitchFamily="34" charset="0"/>
                <a:cs typeface="Arial" panose="020B0604020202020204" pitchFamily="34" charset="0"/>
              </a:defRPr>
            </a:lvl4pPr>
            <a:lvl5pPr>
              <a:defRPr b="0" i="0">
                <a:solidFill>
                  <a:srgbClr val="183158"/>
                </a:solidFill>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140000"/>
              </a:lnSpc>
              <a:spcBef>
                <a:spcPts val="0"/>
              </a:spcBef>
              <a:spcAft>
                <a:spcPts val="0"/>
              </a:spcAft>
              <a:buClr>
                <a:schemeClr val="dk1"/>
              </a:buClr>
              <a:buSzPts val="1200"/>
              <a:buFont typeface="Open Sans"/>
              <a:buNone/>
              <a:defRPr/>
            </a:pPr>
            <a:r>
              <a:rPr lang="en-US" sz="1400" b="0" i="0" u="none" strike="noStrike" cap="none" dirty="0">
                <a:solidFill>
                  <a:schemeClr val="dk1"/>
                </a:solidFill>
                <a:latin typeface="Open Sans"/>
                <a:ea typeface="Open Sans"/>
                <a:cs typeface="Open Sans"/>
                <a:sym typeface="Open Sans"/>
              </a:rPr>
              <a:t>Lorem ipsum dolor sit </a:t>
            </a:r>
            <a:r>
              <a:rPr lang="en-US" sz="1400" b="0" i="0" u="none" strike="noStrike" cap="none" dirty="0" err="1">
                <a:solidFill>
                  <a:schemeClr val="dk1"/>
                </a:solidFill>
                <a:latin typeface="Open Sans"/>
                <a:ea typeface="Open Sans"/>
                <a:cs typeface="Open Sans"/>
                <a:sym typeface="Open Sans"/>
              </a:rPr>
              <a:t>amet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consectetur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adipiscing</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elit</a:t>
            </a:r>
            <a:r>
              <a:rPr lang="en-US" sz="1400" b="0" i="0" u="none" strike="noStrike" cap="none" dirty="0">
                <a:solidFill>
                  <a:schemeClr val="dk1"/>
                </a:solidFill>
                <a:latin typeface="Open Sans"/>
                <a:ea typeface="Open Sans"/>
                <a:cs typeface="Open Sans"/>
                <a:sym typeface="Open Sans"/>
              </a:rPr>
              <a:t>, sed do </a:t>
            </a:r>
            <a:r>
              <a:rPr lang="en-US" sz="1400" b="0" i="0" u="none" strike="noStrike" cap="none" dirty="0" err="1">
                <a:solidFill>
                  <a:schemeClr val="dk1"/>
                </a:solidFill>
                <a:latin typeface="Open Sans"/>
                <a:ea typeface="Open Sans"/>
                <a:cs typeface="Open Sans"/>
                <a:sym typeface="Open Sans"/>
              </a:rPr>
              <a:t>eiusmod</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tempor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incididunt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ut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labore</a:t>
            </a:r>
            <a:r>
              <a:rPr lang="en-US" sz="1400" b="0" i="0" u="none" strike="noStrike" cap="none" dirty="0">
                <a:solidFill>
                  <a:schemeClr val="dk1"/>
                </a:solidFill>
                <a:latin typeface="Open Sans"/>
                <a:ea typeface="Open Sans"/>
                <a:cs typeface="Open Sans"/>
                <a:sym typeface="Open Sans"/>
              </a:rPr>
              <a:t> et dolore magna </a:t>
            </a:r>
            <a:r>
              <a:rPr lang="en-US" sz="1400" b="0" i="0" u="none" strike="noStrike" cap="none" dirty="0" err="1">
                <a:solidFill>
                  <a:schemeClr val="dk1"/>
                </a:solidFill>
                <a:latin typeface="Open Sans"/>
                <a:ea typeface="Open Sans"/>
                <a:cs typeface="Open Sans"/>
                <a:sym typeface="Open Sans"/>
              </a:rPr>
              <a:t>aliqua</a:t>
            </a:r>
            <a:r>
              <a:rPr lang="en-US" sz="1400" b="0" i="0" u="none" strike="noStrike" cap="none" dirty="0">
                <a:solidFill>
                  <a:schemeClr val="dk1"/>
                </a:solidFill>
                <a:latin typeface="Open Sans"/>
                <a:ea typeface="Open Sans"/>
                <a:cs typeface="Open Sans"/>
                <a:sym typeface="Open Sans"/>
              </a:rPr>
              <a:t>. Lorem ipsum dolor sit </a:t>
            </a:r>
            <a:r>
              <a:rPr lang="en-US" sz="1400" b="0" i="0" u="none" strike="noStrike" cap="none" dirty="0" err="1">
                <a:solidFill>
                  <a:schemeClr val="dk1"/>
                </a:solidFill>
                <a:latin typeface="Open Sans"/>
                <a:ea typeface="Open Sans"/>
                <a:cs typeface="Open Sans"/>
                <a:sym typeface="Open Sans"/>
              </a:rPr>
              <a:t>amet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consectetur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adipiscing</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elit</a:t>
            </a:r>
            <a:r>
              <a:rPr lang="en-US" sz="1400" b="0" i="0" u="none" strike="noStrike" cap="none" dirty="0">
                <a:solidFill>
                  <a:schemeClr val="dk1"/>
                </a:solidFill>
                <a:latin typeface="Open Sans"/>
                <a:ea typeface="Open Sans"/>
                <a:cs typeface="Open Sans"/>
                <a:sym typeface="Open Sans"/>
              </a:rPr>
              <a:t>, sed do </a:t>
            </a:r>
            <a:r>
              <a:rPr lang="en-US" sz="1400" b="0" i="0" u="none" strike="noStrike" cap="none" dirty="0" err="1">
                <a:solidFill>
                  <a:schemeClr val="dk1"/>
                </a:solidFill>
                <a:latin typeface="Open Sans"/>
                <a:ea typeface="Open Sans"/>
                <a:cs typeface="Open Sans"/>
                <a:sym typeface="Open Sans"/>
              </a:rPr>
              <a:t>eiusmod</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tempor</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incididunt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ut</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labore</a:t>
            </a:r>
            <a:r>
              <a:rPr lang="en-US" sz="1400" b="0" i="0" u="none" strike="noStrike" cap="none" dirty="0">
                <a:solidFill>
                  <a:schemeClr val="dk1"/>
                </a:solidFill>
                <a:latin typeface="Open Sans"/>
                <a:ea typeface="Open Sans"/>
                <a:cs typeface="Open Sans"/>
                <a:sym typeface="Open Sans"/>
              </a:rPr>
              <a:t> et dolore magna </a:t>
            </a:r>
            <a:r>
              <a:rPr lang="en-US" sz="1400" b="0" i="0" u="none" strike="noStrike" cap="none" dirty="0" err="1">
                <a:solidFill>
                  <a:schemeClr val="dk1"/>
                </a:solidFill>
                <a:latin typeface="Open Sans"/>
                <a:ea typeface="Open Sans"/>
                <a:cs typeface="Open Sans"/>
                <a:sym typeface="Open Sans"/>
              </a:rPr>
              <a:t>aliqua</a:t>
            </a:r>
            <a:r>
              <a:rPr lang="en-US" sz="1400" b="0" i="0" u="none" strike="noStrike" cap="none" dirty="0">
                <a:solidFill>
                  <a:schemeClr val="dk1"/>
                </a:solidFill>
                <a:latin typeface="Open Sans"/>
                <a:ea typeface="Open Sans"/>
                <a:cs typeface="Open Sans"/>
                <a:sym typeface="Open Sans"/>
              </a:rPr>
              <a:t>. </a:t>
            </a:r>
            <a:endParaRPr lang="en-US" sz="1400" b="0" i="0" u="none" strike="noStrike" cap="none" dirty="0">
              <a:solidFill>
                <a:schemeClr val="dk1"/>
              </a:solidFill>
              <a:latin typeface="Open Sans"/>
              <a:ea typeface="Open Sans"/>
              <a:cs typeface="Open Sans"/>
              <a:sym typeface="Open Sans"/>
            </a:endParaRPr>
          </a:p>
          <a:p>
            <a:pPr marL="0" marR="0" lvl="0" indent="0" algn="l" rtl="0">
              <a:lnSpc>
                <a:spcPct val="140000"/>
              </a:lnSpc>
              <a:spcBef>
                <a:spcPts val="0"/>
              </a:spcBef>
              <a:spcAft>
                <a:spcPts val="0"/>
              </a:spcAft>
              <a:buClr>
                <a:schemeClr val="dk1"/>
              </a:buClr>
              <a:buSzPts val="1200"/>
              <a:buFont typeface="Open Sans"/>
              <a:buNone/>
            </a:pPr>
            <a:endParaRPr lang="en-US" sz="1400" b="0" i="0" u="none" strike="noStrike" cap="none" dirty="0">
              <a:solidFill>
                <a:schemeClr val="dk1"/>
              </a:solidFill>
              <a:latin typeface="Open Sans"/>
              <a:ea typeface="Open Sans"/>
              <a:cs typeface="Open Sans"/>
              <a:sym typeface="Open Sans"/>
            </a:endParaRPr>
          </a:p>
          <a:p>
            <a:pPr marL="285750" marR="0" lvl="0" indent="-285750" algn="l" rtl="0">
              <a:lnSpc>
                <a:spcPct val="140000"/>
              </a:lnSpc>
              <a:spcBef>
                <a:spcPts val="0"/>
              </a:spcBef>
              <a:spcAft>
                <a:spcPts val="0"/>
              </a:spcAft>
              <a:buClr>
                <a:schemeClr val="dk1"/>
              </a:buClr>
              <a:buSzPts val="1200"/>
            </a:pPr>
            <a:r>
              <a:rPr lang="en-US" sz="1400" b="0" i="0" u="none" strike="noStrike" cap="none" dirty="0">
                <a:solidFill>
                  <a:schemeClr val="dk1"/>
                </a:solidFill>
                <a:latin typeface="Open Sans"/>
                <a:ea typeface="Open Sans"/>
                <a:cs typeface="Open Sans"/>
                <a:sym typeface="Open Sans"/>
              </a:rPr>
              <a:t>Ut </a:t>
            </a:r>
            <a:r>
              <a:rPr lang="en-US" sz="1400" b="0" i="0" u="none" strike="noStrike" cap="none" dirty="0" err="1">
                <a:solidFill>
                  <a:schemeClr val="dk1"/>
                </a:solidFill>
                <a:latin typeface="Open Sans"/>
                <a:ea typeface="Open Sans"/>
                <a:cs typeface="Open Sans"/>
                <a:sym typeface="Open Sans"/>
              </a:rPr>
              <a:t>enim</a:t>
            </a:r>
            <a:r>
              <a:rPr lang="en-US" sz="1400" b="0" i="0" u="none" strike="noStrike" cap="none" dirty="0">
                <a:solidFill>
                  <a:schemeClr val="dk1"/>
                </a:solidFill>
                <a:latin typeface="Open Sans"/>
                <a:ea typeface="Open Sans"/>
                <a:cs typeface="Open Sans"/>
                <a:sym typeface="Open Sans"/>
              </a:rPr>
              <a:t> ad minim </a:t>
            </a:r>
            <a:r>
              <a:rPr lang="en-US" sz="1400" b="0" i="0" u="none" strike="noStrike" cap="none" dirty="0" err="1">
                <a:solidFill>
                  <a:schemeClr val="dk1"/>
                </a:solidFill>
                <a:latin typeface="Open Sans"/>
                <a:ea typeface="Open Sans"/>
                <a:cs typeface="Open Sans"/>
                <a:sym typeface="Open Sans"/>
              </a:rPr>
              <a:t>veniam</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quis</a:t>
            </a:r>
            <a:r>
              <a:rPr lang="en-US" sz="1400" b="0" i="0" u="none" strike="noStrike" cap="none" dirty="0">
                <a:solidFill>
                  <a:schemeClr val="dk1"/>
                </a:solidFill>
                <a:latin typeface="Open Sans"/>
                <a:ea typeface="Open Sans"/>
                <a:cs typeface="Open Sans"/>
                <a:sym typeface="Open Sans"/>
              </a:rPr>
              <a:t> </a:t>
            </a:r>
            <a:r>
              <a:rPr lang="en-US" sz="1400" b="0" i="0" u="none" strike="noStrike" cap="none" dirty="0" err="1">
                <a:solidFill>
                  <a:schemeClr val="dk1"/>
                </a:solidFill>
                <a:latin typeface="Open Sans"/>
                <a:ea typeface="Open Sans"/>
                <a:cs typeface="Open Sans"/>
                <a:sym typeface="Open Sans"/>
              </a:rPr>
              <a:t>ea</a:t>
            </a:r>
            <a:r>
              <a:rPr lang="en-US" sz="1400" b="0" i="0" u="none" strike="noStrike" cap="none" dirty="0">
                <a:solidFill>
                  <a:schemeClr val="dk1"/>
                </a:solidFill>
                <a:latin typeface="Open Sans"/>
                <a:ea typeface="Open Sans"/>
                <a:cs typeface="Open Sans"/>
                <a:sym typeface="Open Sans"/>
              </a:rPr>
              <a:t> commo</a:t>
            </a:r>
            <a:r>
              <a:rPr lang="en-US" sz="1400" b="1" i="0" u="none" strike="noStrike" cap="none" dirty="0">
                <a:solidFill>
                  <a:srgbClr val="06234B"/>
                </a:solidFill>
                <a:latin typeface="Open Sans"/>
                <a:ea typeface="Open Sans"/>
                <a:cs typeface="Open Sans"/>
                <a:sym typeface="Open Sans"/>
              </a:rPr>
              <a:t>.</a:t>
            </a:r>
            <a:endParaRPr lang="en-US" sz="1400" b="0" i="0" u="none" strike="noStrike" cap="none" dirty="0">
              <a:solidFill>
                <a:schemeClr val="dk1"/>
              </a:solidFill>
              <a:latin typeface="Open Sans"/>
              <a:ea typeface="Open Sans"/>
              <a:cs typeface="Open Sans"/>
              <a:sym typeface="Open Sans"/>
            </a:endParaRPr>
          </a:p>
        </p:txBody>
      </p:sp>
      <p:sp>
        <p:nvSpPr>
          <p:cNvPr id="6" name="Picture Placeholder 5"/>
          <p:cNvSpPr>
            <a:spLocks noGrp="1"/>
          </p:cNvSpPr>
          <p:nvPr>
            <p:ph type="pic" sz="quarter" idx="14"/>
          </p:nvPr>
        </p:nvSpPr>
        <p:spPr>
          <a:xfrm>
            <a:off x="3064725" y="1122363"/>
            <a:ext cx="3163887" cy="5173662"/>
          </a:xfrm>
          <a:prstGeom prst="rect">
            <a:avLst/>
          </a:prstGeom>
        </p:spPr>
        <p:txBody>
          <a:bodyPr/>
          <a:lstStyle/>
          <a:p>
            <a:endParaRPr lang="en-US"/>
          </a:p>
        </p:txBody>
      </p:sp>
      <p:sp>
        <p:nvSpPr>
          <p:cNvPr id="8" name="Picture Placeholder 7"/>
          <p:cNvSpPr>
            <a:spLocks noGrp="1"/>
          </p:cNvSpPr>
          <p:nvPr>
            <p:ph type="pic" sz="quarter" idx="15"/>
          </p:nvPr>
        </p:nvSpPr>
        <p:spPr>
          <a:xfrm>
            <a:off x="325438" y="1791114"/>
            <a:ext cx="3008521" cy="1947450"/>
          </a:xfrm>
          <a:prstGeom prst="rect">
            <a:avLst/>
          </a:prstGeom>
        </p:spPr>
        <p:txBody>
          <a:bodyPr/>
          <a:lstStyle/>
          <a:p>
            <a:endParaRPr lang="en-US"/>
          </a:p>
        </p:txBody>
      </p:sp>
      <p:sp>
        <p:nvSpPr>
          <p:cNvPr id="9"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dirty="0"/>
              <a:t>SLIDE TITLE HERE</a:t>
            </a:r>
            <a:endParaRPr lang="en-US" dirty="0"/>
          </a:p>
        </p:txBody>
      </p:sp>
      <p:pic>
        <p:nvPicPr>
          <p:cNvPr id="10" name="Google Shape;136;p9" descr="Shape&#10;&#10;Description automatically generated with medium confidence"/>
          <p:cNvPicPr preferRelativeResize="0"/>
          <p:nvPr userDrawn="1"/>
        </p:nvPicPr>
        <p:blipFill rotWithShape="1">
          <a:blip r:embed="rId2" cstate="screen"/>
          <a:srcRect/>
          <a:stretch>
            <a:fillRect/>
          </a:stretch>
        </p:blipFill>
        <p:spPr>
          <a:xfrm>
            <a:off x="806735" y="3617185"/>
            <a:ext cx="2546389" cy="473804"/>
          </a:xfrm>
          <a:prstGeom prst="rect">
            <a:avLst/>
          </a:prstGeom>
          <a:noFill/>
          <a:ln>
            <a:noFill/>
          </a:ln>
        </p:spPr>
      </p:pic>
      <p:pic>
        <p:nvPicPr>
          <p:cNvPr id="11" name="Google Shape;144;p9" descr="A close-up of the moon&#10;&#10;Description automatically generated with low confidence"/>
          <p:cNvPicPr preferRelativeResize="0"/>
          <p:nvPr userDrawn="1"/>
        </p:nvPicPr>
        <p:blipFill rotWithShape="1">
          <a:blip r:embed="rId3" cstate="screen"/>
          <a:srcRect/>
          <a:stretch>
            <a:fillRect/>
          </a:stretch>
        </p:blipFill>
        <p:spPr>
          <a:xfrm rot="5164995">
            <a:off x="1903816" y="4420160"/>
            <a:ext cx="2131384" cy="584679"/>
          </a:xfrm>
          <a:prstGeom prst="rect">
            <a:avLst/>
          </a:prstGeom>
          <a:noFill/>
          <a:ln>
            <a:noFill/>
          </a:ln>
        </p:spPr>
      </p:pic>
      <p:sp>
        <p:nvSpPr>
          <p:cNvPr id="12"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matchingName="Title Slide">
  <p:cSld name="Title Slide">
    <p:spTree>
      <p:nvGrpSpPr>
        <p:cNvPr id="1" name="Shape 31"/>
        <p:cNvGrpSpPr/>
        <p:nvPr/>
      </p:nvGrpSpPr>
      <p:grpSpPr>
        <a:xfrm>
          <a:off x="0" y="0"/>
          <a:ext cx="0" cy="0"/>
          <a:chOff x="0" y="0"/>
          <a:chExt cx="0" cy="0"/>
        </a:xfrm>
      </p:grpSpPr>
      <p:sp>
        <p:nvSpPr>
          <p:cNvPr id="32" name="Google Shape;32;p18"/>
          <p:cNvSpPr txBox="1">
            <a:spLocks noGrp="1"/>
          </p:cNvSpPr>
          <p:nvPr>
            <p:ph type="ctrTitle" hasCustomPrompt="1"/>
          </p:nvPr>
        </p:nvSpPr>
        <p:spPr>
          <a:xfrm>
            <a:off x="207295" y="1122363"/>
            <a:ext cx="914400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panose="020B0609020204030204"/>
              <a:buNone/>
              <a:defRPr sz="5400" b="1" i="0" u="none" strike="noStrike" cap="none">
                <a:solidFill>
                  <a:srgbClr val="183158"/>
                </a:solidFill>
                <a:latin typeface="Arial Black" panose="020B0A04020102020204" pitchFamily="34" charset="0"/>
                <a:ea typeface="Arial Black" panose="020B0A04020102020204" pitchFamily="34" charset="0"/>
                <a:cs typeface="Arial Black" panose="020B0A04020102020204" pitchFamily="34" charset="0"/>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SLIDE </a:t>
            </a:r>
            <a:br>
              <a:rPr lang="en-US"/>
            </a:br>
            <a:r>
              <a:rPr lang="en-US"/>
              <a:t>TITLE HERE</a:t>
            </a:r>
            <a:endParaRPr lang="en-US"/>
          </a:p>
        </p:txBody>
      </p:sp>
      <p:sp>
        <p:nvSpPr>
          <p:cNvPr id="8"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a:t>2</a:t>
            </a:r>
            <a:endParaRPr lang="en-US"/>
          </a:p>
        </p:txBody>
      </p:sp>
      <p:sp>
        <p:nvSpPr>
          <p:cNvPr id="9"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a:t>SLIDE TITLE HERE</a:t>
            </a:r>
            <a:endParaRPr lang="en-US"/>
          </a:p>
        </p:txBody>
      </p:sp>
      <p:sp>
        <p:nvSpPr>
          <p:cNvPr id="13" name="Text Placeholder 16"/>
          <p:cNvSpPr>
            <a:spLocks noGrp="1"/>
          </p:cNvSpPr>
          <p:nvPr>
            <p:ph type="body" sz="quarter" idx="18"/>
          </p:nvPr>
        </p:nvSpPr>
        <p:spPr>
          <a:xfrm>
            <a:off x="207295" y="3681297"/>
            <a:ext cx="6681787" cy="1938338"/>
          </a:xfrm>
          <a:prstGeom prst="rect">
            <a:avLst/>
          </a:prstGeom>
        </p:spPr>
        <p:txBody>
          <a:bodyPr/>
          <a:lstStyle>
            <a:lvl1pPr>
              <a:defRPr sz="1800">
                <a:ln>
                  <a:noFill/>
                </a:ln>
                <a:solidFill>
                  <a:srgbClr val="183158"/>
                </a:solidFill>
              </a:defRPr>
            </a:lvl1pPr>
            <a:lvl2pPr>
              <a:defRPr sz="1800">
                <a:ln>
                  <a:noFill/>
                </a:ln>
                <a:solidFill>
                  <a:srgbClr val="183158"/>
                </a:solidFill>
              </a:defRPr>
            </a:lvl2pPr>
            <a:lvl3pPr>
              <a:defRPr sz="1800">
                <a:ln>
                  <a:noFill/>
                </a:ln>
                <a:solidFill>
                  <a:srgbClr val="183158"/>
                </a:solidFill>
              </a:defRPr>
            </a:lvl3pPr>
            <a:lvl4pPr>
              <a:defRPr sz="1800">
                <a:ln>
                  <a:noFill/>
                </a:ln>
                <a:solidFill>
                  <a:srgbClr val="183158"/>
                </a:solidFill>
              </a:defRPr>
            </a:lvl4pPr>
            <a:lvl5pPr>
              <a:defRPr sz="1800">
                <a:ln>
                  <a:noFill/>
                </a:ln>
                <a:solidFill>
                  <a:srgbClr val="183158"/>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1554658" y="806541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5058658" y="806541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9820258" y="806541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matchingName="Title Slide">
  <p:cSld name="Title Slide">
    <p:spTree>
      <p:nvGrpSpPr>
        <p:cNvPr id="1" name="Shape 11"/>
        <p:cNvGrpSpPr/>
        <p:nvPr/>
      </p:nvGrpSpPr>
      <p:grpSpPr>
        <a:xfrm>
          <a:off x="0" y="0"/>
          <a:ext cx="0" cy="0"/>
          <a:chOff x="0" y="0"/>
          <a:chExt cx="0" cy="0"/>
        </a:xfrm>
      </p:grpSpPr>
      <p:sp>
        <p:nvSpPr>
          <p:cNvPr id="3" name="Text Placeholder 2"/>
          <p:cNvSpPr>
            <a:spLocks noGrp="1"/>
          </p:cNvSpPr>
          <p:nvPr>
            <p:ph type="body" sz="quarter" idx="10" hasCustomPrompt="1"/>
          </p:nvPr>
        </p:nvSpPr>
        <p:spPr>
          <a:xfrm>
            <a:off x="353758" y="2685256"/>
            <a:ext cx="11496865" cy="1487487"/>
          </a:xfrm>
          <a:prstGeom prst="rect">
            <a:avLst/>
          </a:prstGeom>
        </p:spPr>
        <p:txBody>
          <a:bodyPr/>
          <a:lstStyle>
            <a:lvl1pP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MAIN HEADLINE HERE</a:t>
            </a:r>
            <a:endParaRPr lang="en-US" dirty="0"/>
          </a:p>
        </p:txBody>
      </p:sp>
      <p:sp>
        <p:nvSpPr>
          <p:cNvPr id="5" name="Text Placeholder 4"/>
          <p:cNvSpPr>
            <a:spLocks noGrp="1"/>
          </p:cNvSpPr>
          <p:nvPr>
            <p:ph type="body" sz="quarter" idx="11" hasCustomPrompt="1"/>
          </p:nvPr>
        </p:nvSpPr>
        <p:spPr>
          <a:xfrm>
            <a:off x="353758" y="4171950"/>
            <a:ext cx="11496865" cy="558800"/>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endParaRPr lang="en-US" dirty="0"/>
          </a:p>
        </p:txBody>
      </p:sp>
      <p:sp>
        <p:nvSpPr>
          <p:cNvPr id="8" name="Text Placeholder 7"/>
          <p:cNvSpPr>
            <a:spLocks noGrp="1"/>
          </p:cNvSpPr>
          <p:nvPr>
            <p:ph type="body" sz="quarter" idx="12"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1</a:t>
            </a:r>
            <a:endParaRPr lang="en-US" dirty="0"/>
          </a:p>
        </p:txBody>
      </p:sp>
      <p:pic>
        <p:nvPicPr>
          <p:cNvPr id="4" name="Picture 3" descr="Text&#10;&#10;Description automatically generated with medium confidence"/>
          <p:cNvPicPr>
            <a:picLocks noChangeAspect="1"/>
          </p:cNvPicPr>
          <p:nvPr userDrawn="1"/>
        </p:nvPicPr>
        <p:blipFill>
          <a:blip r:embed="rId2" cstate="screen"/>
          <a:stretch>
            <a:fillRect/>
          </a:stretch>
        </p:blipFill>
        <p:spPr>
          <a:xfrm>
            <a:off x="0" y="-72460"/>
            <a:ext cx="2680070" cy="9788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matchingName="Title Slide">
  <p:cSld name="1_Title Slide">
    <p:spTree>
      <p:nvGrpSpPr>
        <p:cNvPr id="1" name="Shape 11"/>
        <p:cNvGrpSpPr/>
        <p:nvPr/>
      </p:nvGrpSpPr>
      <p:grpSpPr>
        <a:xfrm>
          <a:off x="0" y="0"/>
          <a:ext cx="0" cy="0"/>
          <a:chOff x="0" y="0"/>
          <a:chExt cx="0" cy="0"/>
        </a:xfrm>
      </p:grpSpPr>
      <p:sp>
        <p:nvSpPr>
          <p:cNvPr id="3" name="Text Placeholder 2"/>
          <p:cNvSpPr>
            <a:spLocks noGrp="1"/>
          </p:cNvSpPr>
          <p:nvPr>
            <p:ph type="body" sz="quarter" idx="10" hasCustomPrompt="1"/>
          </p:nvPr>
        </p:nvSpPr>
        <p:spPr>
          <a:xfrm>
            <a:off x="353758" y="2685256"/>
            <a:ext cx="11496865" cy="1487487"/>
          </a:xfrm>
          <a:prstGeom prst="rect">
            <a:avLst/>
          </a:prstGeom>
        </p:spPr>
        <p:txBody>
          <a:bodyPr/>
          <a:lstStyle>
            <a:lvl1pP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MAIN HEADLINE HERE</a:t>
            </a:r>
            <a:endParaRPr lang="en-US" dirty="0"/>
          </a:p>
        </p:txBody>
      </p:sp>
      <p:sp>
        <p:nvSpPr>
          <p:cNvPr id="5" name="Text Placeholder 4"/>
          <p:cNvSpPr>
            <a:spLocks noGrp="1"/>
          </p:cNvSpPr>
          <p:nvPr>
            <p:ph type="body" sz="quarter" idx="11" hasCustomPrompt="1"/>
          </p:nvPr>
        </p:nvSpPr>
        <p:spPr>
          <a:xfrm>
            <a:off x="353758" y="2072084"/>
            <a:ext cx="11496865" cy="558800"/>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GOES HERE</a:t>
            </a:r>
            <a:endParaRPr lang="en-US" dirty="0"/>
          </a:p>
        </p:txBody>
      </p:sp>
      <p:sp>
        <p:nvSpPr>
          <p:cNvPr id="8" name="Text Placeholder 7"/>
          <p:cNvSpPr>
            <a:spLocks noGrp="1"/>
          </p:cNvSpPr>
          <p:nvPr>
            <p:ph type="body" sz="quarter" idx="12"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1</a:t>
            </a:r>
            <a:endParaRPr lang="en-US" dirty="0"/>
          </a:p>
        </p:txBody>
      </p:sp>
      <p:sp>
        <p:nvSpPr>
          <p:cNvPr id="4" name="Text Placeholder 3"/>
          <p:cNvSpPr>
            <a:spLocks noGrp="1"/>
          </p:cNvSpPr>
          <p:nvPr>
            <p:ph type="body" sz="quarter" idx="13" hasCustomPrompt="1"/>
          </p:nvPr>
        </p:nvSpPr>
        <p:spPr>
          <a:xfrm>
            <a:off x="354013" y="4486607"/>
            <a:ext cx="11496675" cy="1292225"/>
          </a:xfrm>
          <a:prstGeom prst="rect">
            <a:avLst/>
          </a:prstGeom>
        </p:spPr>
        <p:txBody>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 sentence or two can go here as introductory text. Try to keep it short and sweet.</a:t>
            </a:r>
            <a:endParaRPr lang="en-US" dirty="0"/>
          </a:p>
        </p:txBody>
      </p:sp>
      <p:cxnSp>
        <p:nvCxnSpPr>
          <p:cNvPr id="9" name="Google Shape;46;p1"/>
          <p:cNvCxnSpPr/>
          <p:nvPr userDrawn="1"/>
        </p:nvCxnSpPr>
        <p:spPr>
          <a:xfrm>
            <a:off x="353758" y="4197200"/>
            <a:ext cx="11496865" cy="0"/>
          </a:xfrm>
          <a:prstGeom prst="straightConnector1">
            <a:avLst/>
          </a:prstGeom>
          <a:noFill/>
          <a:ln w="12700" cap="flat" cmpd="sng">
            <a:solidFill>
              <a:schemeClr val="lt1"/>
            </a:solidFill>
            <a:prstDash val="solid"/>
            <a:miter lim="800000"/>
            <a:headEnd type="none" w="sm" len="sm"/>
            <a:tailEnd type="none" w="sm" len="sm"/>
          </a:ln>
        </p:spPr>
      </p:cxnSp>
      <p:pic>
        <p:nvPicPr>
          <p:cNvPr id="6" name="Picture 5" descr="Text&#10;&#10;Description automatically generated with medium confidence"/>
          <p:cNvPicPr>
            <a:picLocks noChangeAspect="1"/>
          </p:cNvPicPr>
          <p:nvPr userDrawn="1"/>
        </p:nvPicPr>
        <p:blipFill>
          <a:blip r:embed="rId2" cstate="screen"/>
          <a:stretch>
            <a:fillRect/>
          </a:stretch>
        </p:blipFill>
        <p:spPr>
          <a:xfrm>
            <a:off x="0" y="-72460"/>
            <a:ext cx="2680070" cy="9788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lt1">
            <a:alpha val="80000"/>
          </a:schemeClr>
        </a:solidFill>
        <a:effectLst/>
      </p:bgPr>
    </p:bg>
    <p:spTree>
      <p:nvGrpSpPr>
        <p:cNvPr id="1" name=""/>
        <p:cNvGrpSpPr/>
        <p:nvPr/>
      </p:nvGrpSpPr>
      <p:grpSpPr>
        <a:xfrm>
          <a:off x="0" y="0"/>
          <a:ext cx="0" cy="0"/>
          <a:chOff x="0" y="0"/>
          <a:chExt cx="0" cy="0"/>
        </a:xfrm>
      </p:grpSpPr>
      <p:pic>
        <p:nvPicPr>
          <p:cNvPr id="9" name="Google Shape;54;p2"/>
          <p:cNvPicPr preferRelativeResize="0"/>
          <p:nvPr userDrawn="1"/>
        </p:nvPicPr>
        <p:blipFill>
          <a:blip r:embed="rId2" cstate="screen"/>
          <a:srcRect/>
          <a:stretch>
            <a:fillRect/>
          </a:stretch>
        </p:blipFill>
        <p:spPr>
          <a:xfrm>
            <a:off x="0" y="0"/>
            <a:ext cx="12192000" cy="6858000"/>
          </a:xfrm>
          <a:prstGeom prst="rect">
            <a:avLst/>
          </a:prstGeom>
          <a:noFill/>
          <a:ln>
            <a:noFill/>
          </a:ln>
        </p:spPr>
      </p:pic>
      <p:sp>
        <p:nvSpPr>
          <p:cNvPr id="10" name="Google Shape;55;p2"/>
          <p:cNvSpPr/>
          <p:nvPr userDrawn="1"/>
        </p:nvSpPr>
        <p:spPr>
          <a:xfrm>
            <a:off x="0" y="-1"/>
            <a:ext cx="12192000" cy="6858000"/>
          </a:xfrm>
          <a:prstGeom prst="rect">
            <a:avLst/>
          </a:prstGeom>
          <a:solidFill>
            <a:srgbClr val="06234B">
              <a:alpha val="8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Text Placeholder 2"/>
          <p:cNvSpPr>
            <a:spLocks noGrp="1"/>
          </p:cNvSpPr>
          <p:nvPr>
            <p:ph type="body" sz="quarter" idx="10" hasCustomPrompt="1"/>
          </p:nvPr>
        </p:nvSpPr>
        <p:spPr>
          <a:xfrm>
            <a:off x="353758" y="2685256"/>
            <a:ext cx="11496865" cy="1487487"/>
          </a:xfrm>
          <a:prstGeom prst="rect">
            <a:avLst/>
          </a:prstGeom>
        </p:spPr>
        <p:txBody>
          <a:bodyPr/>
          <a:lstStyle>
            <a:lvl1pP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MAIN HEADLINE HERE</a:t>
            </a:r>
            <a:endParaRPr lang="en-US" dirty="0"/>
          </a:p>
        </p:txBody>
      </p:sp>
      <p:sp>
        <p:nvSpPr>
          <p:cNvPr id="6" name="Text Placeholder 4"/>
          <p:cNvSpPr>
            <a:spLocks noGrp="1"/>
          </p:cNvSpPr>
          <p:nvPr>
            <p:ph type="body" sz="quarter" idx="11" hasCustomPrompt="1"/>
          </p:nvPr>
        </p:nvSpPr>
        <p:spPr>
          <a:xfrm>
            <a:off x="353758" y="4171950"/>
            <a:ext cx="11496865" cy="558800"/>
          </a:xfrm>
          <a:prstGeom prst="rect">
            <a:avLst/>
          </a:prstGeom>
        </p:spPr>
        <p:txBody>
          <a:bodyPr/>
          <a:lstStyle>
            <a:lvl1pPr>
              <a:defRPr sz="1800" b="1" i="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endParaRPr lang="en-US" dirty="0"/>
          </a:p>
        </p:txBody>
      </p:sp>
      <p:sp>
        <p:nvSpPr>
          <p:cNvPr id="8" name="Text Placeholder 7"/>
          <p:cNvSpPr>
            <a:spLocks noGrp="1"/>
          </p:cNvSpPr>
          <p:nvPr>
            <p:ph type="body" sz="quarter" idx="12"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endParaRPr lang="en-US" dirty="0"/>
          </a:p>
        </p:txBody>
      </p:sp>
      <p:pic>
        <p:nvPicPr>
          <p:cNvPr id="3" name="Picture 2" descr="Text&#10;&#10;Description automatically generated with medium confidence"/>
          <p:cNvPicPr>
            <a:picLocks noChangeAspect="1"/>
          </p:cNvPicPr>
          <p:nvPr userDrawn="1"/>
        </p:nvPicPr>
        <p:blipFill>
          <a:blip r:embed="rId3" cstate="screen"/>
          <a:stretch>
            <a:fillRect/>
          </a:stretch>
        </p:blipFill>
        <p:spPr>
          <a:xfrm>
            <a:off x="0" y="-72460"/>
            <a:ext cx="2680070" cy="97880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Google Shape;76;p3" descr="Background pattern&#10;&#10;Description automatically generated"/>
          <p:cNvPicPr preferRelativeResize="0"/>
          <p:nvPr userDrawn="1"/>
        </p:nvPicPr>
        <p:blipFill rotWithShape="1">
          <a:blip r:embed="rId2" cstate="screen"/>
          <a:srcRect/>
          <a:stretch>
            <a:fillRect/>
          </a:stretch>
        </p:blipFill>
        <p:spPr>
          <a:xfrm>
            <a:off x="4637133" y="1953755"/>
            <a:ext cx="2917730" cy="141539"/>
          </a:xfrm>
          <a:prstGeom prst="rect">
            <a:avLst/>
          </a:prstGeom>
          <a:noFill/>
          <a:ln>
            <a:noFill/>
          </a:ln>
        </p:spPr>
      </p:pic>
      <p:sp>
        <p:nvSpPr>
          <p:cNvPr id="14" name="Text Placeholder 13"/>
          <p:cNvSpPr>
            <a:spLocks noGrp="1"/>
          </p:cNvSpPr>
          <p:nvPr>
            <p:ph type="body" sz="quarter" idx="10" hasCustomPrompt="1"/>
          </p:nvPr>
        </p:nvSpPr>
        <p:spPr>
          <a:xfrm>
            <a:off x="3587748" y="1413403"/>
            <a:ext cx="5016500" cy="498475"/>
          </a:xfrm>
          <a:prstGeom prst="rect">
            <a:avLst/>
          </a:prstGeom>
        </p:spPr>
        <p:txBody>
          <a:bodyPr/>
          <a:lstStyle>
            <a:lvl1pPr algn="ctr">
              <a:defRPr sz="280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INTRODUCTIONS</a:t>
            </a:r>
            <a:endParaRPr lang="en-US" dirty="0"/>
          </a:p>
        </p:txBody>
      </p:sp>
      <p:sp>
        <p:nvSpPr>
          <p:cNvPr id="16" name="Picture Placeholder 15"/>
          <p:cNvSpPr>
            <a:spLocks noGrp="1"/>
          </p:cNvSpPr>
          <p:nvPr>
            <p:ph type="pic" sz="quarter" idx="11"/>
          </p:nvPr>
        </p:nvSpPr>
        <p:spPr>
          <a:xfrm>
            <a:off x="1871802" y="2339975"/>
            <a:ext cx="2532063" cy="2532063"/>
          </a:xfrm>
          <a:prstGeom prst="rect">
            <a:avLst/>
          </a:prstGeom>
        </p:spPr>
        <p:txBody>
          <a:bodyPr/>
          <a:lstStyle/>
          <a:p>
            <a:endParaRPr lang="en-US"/>
          </a:p>
        </p:txBody>
      </p:sp>
      <p:sp>
        <p:nvSpPr>
          <p:cNvPr id="17" name="Picture Placeholder 15"/>
          <p:cNvSpPr>
            <a:spLocks noGrp="1"/>
          </p:cNvSpPr>
          <p:nvPr>
            <p:ph type="pic" sz="quarter" idx="12"/>
          </p:nvPr>
        </p:nvSpPr>
        <p:spPr>
          <a:xfrm>
            <a:off x="4789905" y="2339975"/>
            <a:ext cx="2532063" cy="2532063"/>
          </a:xfrm>
          <a:prstGeom prst="rect">
            <a:avLst/>
          </a:prstGeom>
        </p:spPr>
        <p:txBody>
          <a:bodyPr/>
          <a:lstStyle/>
          <a:p>
            <a:endParaRPr lang="en-US"/>
          </a:p>
        </p:txBody>
      </p:sp>
      <p:pic>
        <p:nvPicPr>
          <p:cNvPr id="6" name="Google Shape;71;p3" descr="Icon&#10;&#10;Description automatically generated with low confidence"/>
          <p:cNvPicPr preferRelativeResize="0"/>
          <p:nvPr userDrawn="1"/>
        </p:nvPicPr>
        <p:blipFill rotWithShape="1">
          <a:blip r:embed="rId3" cstate="screen"/>
          <a:srcRect/>
          <a:stretch>
            <a:fillRect/>
          </a:stretch>
        </p:blipFill>
        <p:spPr>
          <a:xfrm rot="-5400000">
            <a:off x="4164960" y="4977861"/>
            <a:ext cx="405340" cy="304005"/>
          </a:xfrm>
          <a:prstGeom prst="rect">
            <a:avLst/>
          </a:prstGeom>
          <a:noFill/>
          <a:ln>
            <a:noFill/>
          </a:ln>
        </p:spPr>
      </p:pic>
      <p:pic>
        <p:nvPicPr>
          <p:cNvPr id="7" name="Google Shape;72;p3" descr="Icon&#10;&#10;Description automatically generated"/>
          <p:cNvPicPr preferRelativeResize="0"/>
          <p:nvPr userDrawn="1"/>
        </p:nvPicPr>
        <p:blipFill rotWithShape="1">
          <a:blip r:embed="rId4" cstate="screen"/>
          <a:srcRect/>
          <a:stretch>
            <a:fillRect/>
          </a:stretch>
        </p:blipFill>
        <p:spPr>
          <a:xfrm rot="1920721" flipH="1">
            <a:off x="7381601" y="4785263"/>
            <a:ext cx="359794" cy="489094"/>
          </a:xfrm>
          <a:prstGeom prst="rect">
            <a:avLst/>
          </a:prstGeom>
          <a:noFill/>
          <a:ln>
            <a:noFill/>
          </a:ln>
        </p:spPr>
      </p:pic>
      <p:sp>
        <p:nvSpPr>
          <p:cNvPr id="18" name="Picture Placeholder 15"/>
          <p:cNvSpPr>
            <a:spLocks noGrp="1"/>
          </p:cNvSpPr>
          <p:nvPr>
            <p:ph type="pic" sz="quarter" idx="13"/>
          </p:nvPr>
        </p:nvSpPr>
        <p:spPr>
          <a:xfrm>
            <a:off x="7725610" y="2339975"/>
            <a:ext cx="2532063" cy="2532063"/>
          </a:xfrm>
          <a:prstGeom prst="rect">
            <a:avLst/>
          </a:prstGeom>
        </p:spPr>
        <p:txBody>
          <a:bodyPr/>
          <a:lstStyle/>
          <a:p>
            <a:endParaRPr lang="en-US"/>
          </a:p>
        </p:txBody>
      </p:sp>
      <p:sp>
        <p:nvSpPr>
          <p:cNvPr id="21" name="Text Placeholder 20"/>
          <p:cNvSpPr>
            <a:spLocks noGrp="1"/>
          </p:cNvSpPr>
          <p:nvPr>
            <p:ph type="body" sz="quarter" idx="14" hasCustomPrompt="1"/>
          </p:nvPr>
        </p:nvSpPr>
        <p:spPr>
          <a:xfrm>
            <a:off x="1871663" y="5067300"/>
            <a:ext cx="2532062" cy="647700"/>
          </a:xfrm>
          <a:prstGeom prst="rect">
            <a:avLst/>
          </a:prstGeom>
        </p:spPr>
        <p:txBody>
          <a:bodyPr/>
          <a:lstStyle>
            <a:lvl1pPr>
              <a:defRPr sz="160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JANE DOE</a:t>
            </a:r>
            <a:endParaRPr lang="en-US" dirty="0"/>
          </a:p>
          <a:p>
            <a:pPr lvl="0"/>
            <a:r>
              <a:rPr lang="en-US" dirty="0"/>
              <a:t>Title Here</a:t>
            </a:r>
            <a:endParaRPr lang="en-US" dirty="0"/>
          </a:p>
        </p:txBody>
      </p:sp>
      <p:sp>
        <p:nvSpPr>
          <p:cNvPr id="22" name="Text Placeholder 20"/>
          <p:cNvSpPr>
            <a:spLocks noGrp="1"/>
          </p:cNvSpPr>
          <p:nvPr>
            <p:ph type="body" sz="quarter" idx="15" hasCustomPrompt="1"/>
          </p:nvPr>
        </p:nvSpPr>
        <p:spPr>
          <a:xfrm>
            <a:off x="4783305" y="5067300"/>
            <a:ext cx="2532062" cy="647700"/>
          </a:xfrm>
          <a:prstGeom prst="rect">
            <a:avLst/>
          </a:prstGeom>
        </p:spPr>
        <p:txBody>
          <a:bodyPr/>
          <a:lstStyle>
            <a:lvl1pPr>
              <a:defRPr sz="160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JANE DOE</a:t>
            </a:r>
            <a:endParaRPr lang="en-US" dirty="0"/>
          </a:p>
          <a:p>
            <a:pPr lvl="0"/>
            <a:r>
              <a:rPr lang="en-US" dirty="0"/>
              <a:t>Title Here</a:t>
            </a:r>
            <a:endParaRPr lang="en-US" dirty="0"/>
          </a:p>
        </p:txBody>
      </p:sp>
      <p:sp>
        <p:nvSpPr>
          <p:cNvPr id="23" name="Text Placeholder 20"/>
          <p:cNvSpPr>
            <a:spLocks noGrp="1"/>
          </p:cNvSpPr>
          <p:nvPr>
            <p:ph type="body" sz="quarter" idx="16" hasCustomPrompt="1"/>
          </p:nvPr>
        </p:nvSpPr>
        <p:spPr>
          <a:xfrm>
            <a:off x="7731042" y="5067300"/>
            <a:ext cx="2532062" cy="647700"/>
          </a:xfrm>
          <a:prstGeom prst="rect">
            <a:avLst/>
          </a:prstGeom>
        </p:spPr>
        <p:txBody>
          <a:bodyPr/>
          <a:lstStyle>
            <a:lvl1pPr>
              <a:defRPr sz="1600">
                <a:solidFill>
                  <a:schemeClr val="bg1"/>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JANE DOE</a:t>
            </a:r>
            <a:endParaRPr lang="en-US" dirty="0"/>
          </a:p>
          <a:p>
            <a:pPr lvl="0"/>
            <a:r>
              <a:rPr lang="en-US" dirty="0"/>
              <a:t>Title Here</a:t>
            </a:r>
            <a:endParaRPr lang="en-US" dirty="0"/>
          </a:p>
        </p:txBody>
      </p:sp>
      <p:sp>
        <p:nvSpPr>
          <p:cNvPr id="24"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chemeClr val="bg1"/>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53758" y="2408530"/>
            <a:ext cx="11496865" cy="2247691"/>
          </a:xfrm>
          <a:prstGeom prst="rect">
            <a:avLst/>
          </a:prstGeom>
        </p:spPr>
        <p:txBody>
          <a:bodyPr/>
          <a:lstStyle>
            <a:lvl1pPr algn="ctr">
              <a:defRPr sz="6000" b="1" i="0">
                <a:solidFill>
                  <a:schemeClr val="bg1"/>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CLOSER</a:t>
            </a:r>
            <a:br>
              <a:rPr lang="en-US" dirty="0"/>
            </a:br>
            <a:r>
              <a:rPr lang="en-US" dirty="0"/>
              <a:t>HERE</a:t>
            </a:r>
            <a:endParaRPr lang="en-US" dirty="0"/>
          </a:p>
        </p:txBody>
      </p:sp>
      <p:pic>
        <p:nvPicPr>
          <p:cNvPr id="7" name="Picture 6"/>
          <p:cNvPicPr>
            <a:picLocks noChangeAspect="1"/>
          </p:cNvPicPr>
          <p:nvPr userDrawn="1"/>
        </p:nvPicPr>
        <p:blipFill>
          <a:blip r:embed="rId2" cstate="screen"/>
          <a:srcRect/>
          <a:stretch>
            <a:fillRect/>
          </a:stretch>
        </p:blipFill>
        <p:spPr>
          <a:xfrm>
            <a:off x="4474859" y="4656221"/>
            <a:ext cx="3242282" cy="211453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795763" y="3874930"/>
            <a:ext cx="6652981" cy="2164924"/>
          </a:xfrm>
          <a:prstGeom prst="rect">
            <a:avLst/>
          </a:prstGeom>
        </p:spPr>
        <p:txBody>
          <a:bodyPr/>
          <a:lstStyle>
            <a:lvl1pPr>
              <a:defRPr sz="6000" b="1" i="0">
                <a:solidFill>
                  <a:srgbClr val="183158"/>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endParaRPr lang="en-US" dirty="0"/>
          </a:p>
        </p:txBody>
      </p:sp>
      <p:sp>
        <p:nvSpPr>
          <p:cNvPr id="6" name="Text Placeholder 4"/>
          <p:cNvSpPr>
            <a:spLocks noGrp="1"/>
          </p:cNvSpPr>
          <p:nvPr>
            <p:ph type="body" sz="quarter" idx="12" hasCustomPrompt="1"/>
          </p:nvPr>
        </p:nvSpPr>
        <p:spPr>
          <a:xfrm>
            <a:off x="795763" y="3429000"/>
            <a:ext cx="6652981" cy="445929"/>
          </a:xfrm>
          <a:prstGeom prst="rect">
            <a:avLst/>
          </a:prstGeom>
        </p:spPr>
        <p:txBody>
          <a:bodyPr/>
          <a:lstStyle>
            <a:lvl1pPr>
              <a:defRPr sz="1800" b="1" i="0">
                <a:solidFill>
                  <a:srgbClr val="183158"/>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endParaRPr lang="en-US" dirty="0"/>
          </a:p>
        </p:txBody>
      </p:sp>
      <p:pic>
        <p:nvPicPr>
          <p:cNvPr id="3" name="Picture 2" descr="Text&#10;&#10;Description automatically generated"/>
          <p:cNvPicPr>
            <a:picLocks noChangeAspect="1"/>
          </p:cNvPicPr>
          <p:nvPr userDrawn="1"/>
        </p:nvPicPr>
        <p:blipFill>
          <a:blip r:embed="rId2" cstate="screen"/>
          <a:stretch>
            <a:fillRect/>
          </a:stretch>
        </p:blipFill>
        <p:spPr>
          <a:xfrm>
            <a:off x="0" y="0"/>
            <a:ext cx="2680069" cy="97880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795763" y="3874930"/>
            <a:ext cx="6652981" cy="2164924"/>
          </a:xfrm>
          <a:prstGeom prst="rect">
            <a:avLst/>
          </a:prstGeom>
        </p:spPr>
        <p:txBody>
          <a:bodyPr/>
          <a:lstStyle>
            <a:lvl1pPr>
              <a:defRPr sz="6000" b="1" i="0">
                <a:solidFill>
                  <a:srgbClr val="21314D"/>
                </a:solidFill>
                <a:latin typeface="Arial Black" panose="020B0A04020102020204" pitchFamily="34" charset="0"/>
                <a:cs typeface="Arial Black" panose="020B0A04020102020204" pitchFamily="34" charset="0"/>
              </a:defRPr>
            </a:lvl1pPr>
            <a:lvl2pPr>
              <a:defRPr sz="6600" b="1" i="0">
                <a:solidFill>
                  <a:schemeClr val="bg1"/>
                </a:solidFill>
                <a:latin typeface="Arial Black" panose="020B0A04020102020204" pitchFamily="34" charset="0"/>
                <a:cs typeface="Arial Black" panose="020B0A04020102020204" pitchFamily="34" charset="0"/>
              </a:defRPr>
            </a:lvl2pPr>
            <a:lvl3pPr>
              <a:defRPr sz="6600" b="1" i="0">
                <a:solidFill>
                  <a:schemeClr val="bg1"/>
                </a:solidFill>
                <a:latin typeface="Arial Black" panose="020B0A04020102020204" pitchFamily="34" charset="0"/>
                <a:cs typeface="Arial Black" panose="020B0A04020102020204" pitchFamily="34" charset="0"/>
              </a:defRPr>
            </a:lvl3pPr>
            <a:lvl4pPr>
              <a:defRPr sz="6600" b="1" i="0">
                <a:solidFill>
                  <a:schemeClr val="bg1"/>
                </a:solidFill>
                <a:latin typeface="Arial Black" panose="020B0A04020102020204" pitchFamily="34" charset="0"/>
                <a:cs typeface="Arial Black" panose="020B0A04020102020204" pitchFamily="34" charset="0"/>
              </a:defRPr>
            </a:lvl4pPr>
            <a:lvl5pPr>
              <a:defRPr sz="6600" b="1" i="0">
                <a:solidFill>
                  <a:schemeClr val="bg1"/>
                </a:solidFill>
                <a:latin typeface="Arial Black" panose="020B0A04020102020204" pitchFamily="34" charset="0"/>
                <a:cs typeface="Arial Black" panose="020B0A04020102020204" pitchFamily="34" charset="0"/>
              </a:defRPr>
            </a:lvl5pPr>
          </a:lstStyle>
          <a:p>
            <a:pPr lvl="0"/>
            <a:r>
              <a:rPr lang="en-US" dirty="0"/>
              <a:t>SECTION </a:t>
            </a:r>
            <a:br>
              <a:rPr lang="en-US" dirty="0"/>
            </a:br>
            <a:r>
              <a:rPr lang="en-US" dirty="0"/>
              <a:t>DIVIDER</a:t>
            </a:r>
            <a:endParaRPr lang="en-US" dirty="0"/>
          </a:p>
        </p:txBody>
      </p:sp>
      <p:sp>
        <p:nvSpPr>
          <p:cNvPr id="6" name="Text Placeholder 4"/>
          <p:cNvSpPr>
            <a:spLocks noGrp="1"/>
          </p:cNvSpPr>
          <p:nvPr>
            <p:ph type="body" sz="quarter" idx="12" hasCustomPrompt="1"/>
          </p:nvPr>
        </p:nvSpPr>
        <p:spPr>
          <a:xfrm>
            <a:off x="795763" y="3429000"/>
            <a:ext cx="6652981" cy="445929"/>
          </a:xfrm>
          <a:prstGeom prst="rect">
            <a:avLst/>
          </a:prstGeom>
        </p:spPr>
        <p:txBody>
          <a:bodyPr/>
          <a:lstStyle>
            <a:lvl1pPr>
              <a:defRPr sz="1800" b="1" i="0">
                <a:solidFill>
                  <a:srgbClr val="21314D"/>
                </a:solidFill>
                <a:latin typeface="Courier New" panose="02070309020205020404" pitchFamily="49" charset="0"/>
                <a:cs typeface="Courier New" panose="02070309020205020404" pitchFamily="49" charset="0"/>
              </a:defRPr>
            </a:lvl1pPr>
            <a:lvl2pPr>
              <a:defRPr>
                <a:solidFill>
                  <a:schemeClr val="bg1"/>
                </a:solidFill>
                <a:latin typeface="Courier New" panose="02070309020205020404" pitchFamily="49" charset="0"/>
                <a:cs typeface="Courier New" panose="02070309020205020404" pitchFamily="49" charset="0"/>
              </a:defRPr>
            </a:lvl2pPr>
            <a:lvl3pPr>
              <a:defRPr b="1" i="0">
                <a:solidFill>
                  <a:schemeClr val="bg1"/>
                </a:solidFill>
                <a:latin typeface="Courier New" panose="02070309020205020404" pitchFamily="49" charset="0"/>
                <a:cs typeface="Courier New" panose="02070309020205020404" pitchFamily="49" charset="0"/>
              </a:defRPr>
            </a:lvl3pPr>
            <a:lvl4pPr>
              <a:defRPr>
                <a:solidFill>
                  <a:schemeClr val="bg1"/>
                </a:solidFill>
                <a:latin typeface="Courier New" panose="02070309020205020404" pitchFamily="49" charset="0"/>
                <a:cs typeface="Courier New" panose="02070309020205020404" pitchFamily="49" charset="0"/>
              </a:defRPr>
            </a:lvl4pPr>
            <a:lvl5pPr>
              <a:defRPr>
                <a:solidFill>
                  <a:schemeClr val="bg1"/>
                </a:solidFill>
                <a:latin typeface="Courier New" panose="02070309020205020404" pitchFamily="49" charset="0"/>
                <a:cs typeface="Courier New" panose="02070309020205020404" pitchFamily="49" charset="0"/>
              </a:defRPr>
            </a:lvl5pPr>
          </a:lstStyle>
          <a:p>
            <a:pPr lvl="0"/>
            <a:r>
              <a:rPr lang="en-US" dirty="0"/>
              <a:t>SUBHEAD HERE</a:t>
            </a:r>
            <a:endParaRPr lang="en-US" dirty="0"/>
          </a:p>
        </p:txBody>
      </p:sp>
      <p:pic>
        <p:nvPicPr>
          <p:cNvPr id="2" name="Picture 1" descr="Text&#10;&#10;Description automatically generated"/>
          <p:cNvPicPr>
            <a:picLocks noChangeAspect="1"/>
          </p:cNvPicPr>
          <p:nvPr userDrawn="1"/>
        </p:nvPicPr>
        <p:blipFill>
          <a:blip r:embed="rId2" cstate="screen"/>
          <a:stretch>
            <a:fillRect/>
          </a:stretch>
        </p:blipFill>
        <p:spPr>
          <a:xfrm>
            <a:off x="9511931" y="5879192"/>
            <a:ext cx="2680069" cy="97880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matchingName="Title Slide">
  <p:cSld name="TITLE">
    <p:spTree>
      <p:nvGrpSpPr>
        <p:cNvPr id="1" name="Shape 31"/>
        <p:cNvGrpSpPr/>
        <p:nvPr/>
      </p:nvGrpSpPr>
      <p:grpSpPr>
        <a:xfrm>
          <a:off x="0" y="0"/>
          <a:ext cx="0" cy="0"/>
          <a:chOff x="0" y="0"/>
          <a:chExt cx="0" cy="0"/>
        </a:xfrm>
      </p:grpSpPr>
      <p:sp>
        <p:nvSpPr>
          <p:cNvPr id="32" name="Google Shape;32;p18"/>
          <p:cNvSpPr txBox="1">
            <a:spLocks noGrp="1"/>
          </p:cNvSpPr>
          <p:nvPr>
            <p:ph type="ctrTitle" hasCustomPrompt="1"/>
          </p:nvPr>
        </p:nvSpPr>
        <p:spPr>
          <a:xfrm>
            <a:off x="207295" y="1122363"/>
            <a:ext cx="9144000"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onsolas" panose="020B0609020204030204"/>
              <a:buNone/>
              <a:defRPr sz="5400" b="1" i="0" u="none" strike="noStrike" cap="none">
                <a:solidFill>
                  <a:srgbClr val="183158"/>
                </a:solidFill>
                <a:latin typeface="Arial Black" panose="020B0A04020102020204" pitchFamily="34" charset="0"/>
                <a:ea typeface="Arial Black" panose="020B0A04020102020204" pitchFamily="34" charset="0"/>
                <a:cs typeface="Arial Black" panose="020B0A04020102020204" pitchFamily="34" charset="0"/>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SLIDE </a:t>
            </a:r>
            <a:br>
              <a:rPr lang="en-US" dirty="0"/>
            </a:br>
            <a:r>
              <a:rPr lang="en-US" dirty="0"/>
              <a:t>TITLE HERE</a:t>
            </a:r>
            <a:endParaRPr dirty="0"/>
          </a:p>
        </p:txBody>
      </p:sp>
      <p:sp>
        <p:nvSpPr>
          <p:cNvPr id="8" name="Text Placeholder 7"/>
          <p:cNvSpPr>
            <a:spLocks noGrp="1"/>
          </p:cNvSpPr>
          <p:nvPr>
            <p:ph type="body" sz="quarter" idx="17" hasCustomPrompt="1"/>
          </p:nvPr>
        </p:nvSpPr>
        <p:spPr>
          <a:xfrm>
            <a:off x="10144125" y="6546850"/>
            <a:ext cx="1943100" cy="219075"/>
          </a:xfrm>
          <a:prstGeom prst="rect">
            <a:avLst/>
          </a:prstGeom>
        </p:spPr>
        <p:txBody>
          <a:bodyPr/>
          <a:lstStyle>
            <a:lvl1pPr algn="r">
              <a:defRPr sz="700">
                <a:solidFill>
                  <a:srgbClr val="183158"/>
                </a:solidFill>
                <a:latin typeface="Courier New" panose="02070309020205020404" pitchFamily="49" charset="0"/>
                <a:cs typeface="Courier New" panose="02070309020205020404" pitchFamily="49" charset="0"/>
              </a:defRPr>
            </a:lvl1pPr>
            <a:lvl2pPr>
              <a:defRPr sz="700">
                <a:solidFill>
                  <a:schemeClr val="bg1"/>
                </a:solidFill>
                <a:latin typeface="Courier New" panose="02070309020205020404" pitchFamily="49" charset="0"/>
                <a:cs typeface="Courier New" panose="02070309020205020404" pitchFamily="49" charset="0"/>
              </a:defRPr>
            </a:lvl2pPr>
            <a:lvl3pPr>
              <a:defRPr sz="700">
                <a:solidFill>
                  <a:schemeClr val="bg1"/>
                </a:solidFill>
                <a:latin typeface="Courier New" panose="02070309020205020404" pitchFamily="49" charset="0"/>
                <a:cs typeface="Courier New" panose="02070309020205020404" pitchFamily="49" charset="0"/>
              </a:defRPr>
            </a:lvl3pPr>
            <a:lvl4pPr>
              <a:defRPr sz="700">
                <a:solidFill>
                  <a:schemeClr val="bg1"/>
                </a:solidFill>
                <a:latin typeface="Courier New" panose="02070309020205020404" pitchFamily="49" charset="0"/>
                <a:cs typeface="Courier New" panose="02070309020205020404" pitchFamily="49" charset="0"/>
              </a:defRPr>
            </a:lvl4pPr>
            <a:lvl5pPr>
              <a:defRPr sz="700">
                <a:solidFill>
                  <a:schemeClr val="bg1"/>
                </a:solidFill>
                <a:latin typeface="Courier New" panose="02070309020205020404" pitchFamily="49" charset="0"/>
                <a:cs typeface="Courier New" panose="02070309020205020404" pitchFamily="49" charset="0"/>
              </a:defRPr>
            </a:lvl5pPr>
          </a:lstStyle>
          <a:p>
            <a:pPr lvl="0"/>
            <a:r>
              <a:rPr lang="en-US" dirty="0"/>
              <a:t>2</a:t>
            </a:r>
            <a:endParaRPr lang="en-US" dirty="0"/>
          </a:p>
        </p:txBody>
      </p:sp>
      <p:sp>
        <p:nvSpPr>
          <p:cNvPr id="9" name="Text Placeholder 7"/>
          <p:cNvSpPr>
            <a:spLocks noGrp="1"/>
          </p:cNvSpPr>
          <p:nvPr>
            <p:ph type="body" sz="quarter" idx="10" hasCustomPrompt="1"/>
          </p:nvPr>
        </p:nvSpPr>
        <p:spPr>
          <a:xfrm>
            <a:off x="168275" y="168275"/>
            <a:ext cx="7183438" cy="601663"/>
          </a:xfrm>
          <a:prstGeom prst="rect">
            <a:avLst/>
          </a:prstGeom>
        </p:spPr>
        <p:txBody>
          <a:bodyPr/>
          <a:lstStyle>
            <a:lvl1pPr>
              <a:defRPr sz="1200" b="1" i="0">
                <a:solidFill>
                  <a:srgbClr val="183158"/>
                </a:solidFill>
                <a:latin typeface="Arial Black" panose="020B0A04020102020204" pitchFamily="34" charset="0"/>
                <a:cs typeface="Arial Black" panose="020B0A04020102020204" pitchFamily="34" charset="0"/>
              </a:defRPr>
            </a:lvl1pPr>
            <a:lvl2pPr>
              <a:defRPr sz="1200" b="1" i="0">
                <a:solidFill>
                  <a:srgbClr val="183158"/>
                </a:solidFill>
                <a:latin typeface="Arial Black" panose="020B0A04020102020204" pitchFamily="34" charset="0"/>
                <a:cs typeface="Arial Black" panose="020B0A04020102020204" pitchFamily="34" charset="0"/>
              </a:defRPr>
            </a:lvl2pPr>
            <a:lvl3pPr>
              <a:defRPr sz="1200" b="1" i="0">
                <a:solidFill>
                  <a:srgbClr val="183158"/>
                </a:solidFill>
                <a:latin typeface="Arial Black" panose="020B0A04020102020204" pitchFamily="34" charset="0"/>
                <a:cs typeface="Arial Black" panose="020B0A04020102020204" pitchFamily="34" charset="0"/>
              </a:defRPr>
            </a:lvl3pPr>
            <a:lvl4pPr>
              <a:defRPr sz="1200" b="1" i="0">
                <a:solidFill>
                  <a:srgbClr val="183158"/>
                </a:solidFill>
                <a:latin typeface="Arial Black" panose="020B0A04020102020204" pitchFamily="34" charset="0"/>
                <a:cs typeface="Arial Black" panose="020B0A04020102020204" pitchFamily="34" charset="0"/>
              </a:defRPr>
            </a:lvl4pPr>
            <a:lvl5pPr>
              <a:defRPr sz="1200" b="1" i="0">
                <a:solidFill>
                  <a:srgbClr val="183158"/>
                </a:solidFill>
                <a:latin typeface="Arial Black" panose="020B0A04020102020204" pitchFamily="34" charset="0"/>
                <a:cs typeface="Arial Black" panose="020B0A04020102020204" pitchFamily="34" charset="0"/>
              </a:defRPr>
            </a:lvl5pPr>
          </a:lstStyle>
          <a:p>
            <a:pPr lvl="0"/>
            <a:r>
              <a:rPr lang="en-US" dirty="0"/>
              <a:t>SLIDE TITLE HERE</a:t>
            </a:r>
            <a:endParaRPr lang="en-US" dirty="0"/>
          </a:p>
        </p:txBody>
      </p:sp>
      <p:sp>
        <p:nvSpPr>
          <p:cNvPr id="13" name="Text Placeholder 16"/>
          <p:cNvSpPr>
            <a:spLocks noGrp="1"/>
          </p:cNvSpPr>
          <p:nvPr>
            <p:ph type="body" sz="quarter" idx="18"/>
          </p:nvPr>
        </p:nvSpPr>
        <p:spPr>
          <a:xfrm>
            <a:off x="207295" y="3681297"/>
            <a:ext cx="6681787" cy="1938338"/>
          </a:xfrm>
          <a:prstGeom prst="rect">
            <a:avLst/>
          </a:prstGeom>
        </p:spPr>
        <p:txBody>
          <a:bodyPr/>
          <a:lstStyle>
            <a:lvl1pPr>
              <a:defRPr sz="1800">
                <a:ln>
                  <a:noFill/>
                </a:ln>
                <a:solidFill>
                  <a:srgbClr val="183158"/>
                </a:solidFill>
              </a:defRPr>
            </a:lvl1pPr>
            <a:lvl2pPr>
              <a:defRPr sz="1800">
                <a:ln>
                  <a:noFill/>
                </a:ln>
                <a:solidFill>
                  <a:srgbClr val="183158"/>
                </a:solidFill>
              </a:defRPr>
            </a:lvl2pPr>
            <a:lvl3pPr>
              <a:defRPr sz="1800">
                <a:ln>
                  <a:noFill/>
                </a:ln>
                <a:solidFill>
                  <a:srgbClr val="183158"/>
                </a:solidFill>
              </a:defRPr>
            </a:lvl3pPr>
            <a:lvl4pPr>
              <a:defRPr sz="1800">
                <a:ln>
                  <a:noFill/>
                </a:ln>
                <a:solidFill>
                  <a:srgbClr val="183158"/>
                </a:solidFill>
              </a:defRPr>
            </a:lvl4pPr>
            <a:lvl5pPr>
              <a:defRPr sz="1800">
                <a:ln>
                  <a:noFill/>
                </a:ln>
                <a:solidFill>
                  <a:srgbClr val="183158"/>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0" y="0"/>
            <a:ext cx="12192000" cy="6858000"/>
          </a:xfrm>
          <a:prstGeom prst="rect">
            <a:avLst/>
          </a:prstGeom>
          <a:solidFill>
            <a:srgbClr val="0623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pic>
        <p:nvPicPr>
          <p:cNvPr id="27" name="Google Shape;27;p17" descr="Shape&#10;&#10;Description automatically generated with low confidence"/>
          <p:cNvPicPr preferRelativeResize="0"/>
          <p:nvPr/>
        </p:nvPicPr>
        <p:blipFill rotWithShape="1">
          <a:blip r:embed="rId6" cstate="screen"/>
          <a:srcRect b="-2"/>
          <a:stretch>
            <a:fillRect/>
          </a:stretch>
        </p:blipFill>
        <p:spPr>
          <a:xfrm>
            <a:off x="11590317" y="441327"/>
            <a:ext cx="601683" cy="1549329"/>
          </a:xfrm>
          <a:prstGeom prst="rect">
            <a:avLst/>
          </a:prstGeom>
          <a:noFill/>
          <a:ln>
            <a:noFill/>
          </a:ln>
        </p:spPr>
      </p:pic>
      <p:pic>
        <p:nvPicPr>
          <p:cNvPr id="28" name="Google Shape;28;p17"/>
          <p:cNvPicPr preferRelativeResize="0"/>
          <p:nvPr/>
        </p:nvPicPr>
        <p:blipFill rotWithShape="1">
          <a:blip r:embed="rId7" cstate="screen"/>
          <a:srcRect/>
          <a:stretch>
            <a:fillRect/>
          </a:stretch>
        </p:blipFill>
        <p:spPr>
          <a:xfrm>
            <a:off x="11837475" y="-1"/>
            <a:ext cx="354524" cy="1371601"/>
          </a:xfrm>
          <a:prstGeom prst="rect">
            <a:avLst/>
          </a:prstGeom>
          <a:noFill/>
          <a:ln>
            <a:noFill/>
          </a:ln>
        </p:spPr>
      </p:pic>
      <p:pic>
        <p:nvPicPr>
          <p:cNvPr id="29" name="Google Shape;29;p17" descr="A picture containing shoji, window, standing&#10;&#10;Description automatically generated"/>
          <p:cNvPicPr preferRelativeResize="0"/>
          <p:nvPr/>
        </p:nvPicPr>
        <p:blipFill rotWithShape="1">
          <a:blip r:embed="rId8" cstate="screen"/>
          <a:srcRect/>
          <a:stretch>
            <a:fillRect/>
          </a:stretch>
        </p:blipFill>
        <p:spPr>
          <a:xfrm rot="10800000" flipH="1">
            <a:off x="10357465" y="0"/>
            <a:ext cx="1834535" cy="5319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2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5" Type="http://schemas.openxmlformats.org/officeDocument/2006/relationships/notesSlide" Target="../notesSlides/notesSlide10.xml"/><Relationship Id="rId24" Type="http://schemas.openxmlformats.org/officeDocument/2006/relationships/slideLayout" Target="../slideLayouts/slideLayout15.xml"/><Relationship Id="rId23" Type="http://schemas.openxmlformats.org/officeDocument/2006/relationships/tags" Target="../tags/tag74.xml"/><Relationship Id="rId22" Type="http://schemas.openxmlformats.org/officeDocument/2006/relationships/tags" Target="../tags/tag73.xml"/><Relationship Id="rId21" Type="http://schemas.openxmlformats.org/officeDocument/2006/relationships/tags" Target="../tags/tag72.xml"/><Relationship Id="rId20" Type="http://schemas.openxmlformats.org/officeDocument/2006/relationships/tags" Target="../tags/tag71.xml"/><Relationship Id="rId2" Type="http://schemas.openxmlformats.org/officeDocument/2006/relationships/tags" Target="../tags/tag53.xml"/><Relationship Id="rId19" Type="http://schemas.openxmlformats.org/officeDocument/2006/relationships/tags" Target="../tags/tag70.xml"/><Relationship Id="rId18" Type="http://schemas.openxmlformats.org/officeDocument/2006/relationships/tags" Target="../tags/tag69.xml"/><Relationship Id="rId17" Type="http://schemas.openxmlformats.org/officeDocument/2006/relationships/tags" Target="../tags/tag68.xml"/><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5.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5.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5.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5.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5.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5.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jpeg"/><Relationship Id="rId19" Type="http://schemas.openxmlformats.org/officeDocument/2006/relationships/notesSlide" Target="../notesSlides/notesSlide2.xml"/><Relationship Id="rId18" Type="http://schemas.openxmlformats.org/officeDocument/2006/relationships/slideLayout" Target="../slideLayouts/slideLayout15.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5.xml"/><Relationship Id="rId2" Type="http://schemas.openxmlformats.org/officeDocument/2006/relationships/image" Target="../media/image17.jpe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9.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image" Target="../media/image13.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5.xml"/><Relationship Id="rId2" Type="http://schemas.openxmlformats.org/officeDocument/2006/relationships/image" Target="../media/image18.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5.xml"/><Relationship Id="rId2" Type="http://schemas.openxmlformats.org/officeDocument/2006/relationships/image" Target="../media/image13.png"/><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0" Type="http://schemas.openxmlformats.org/officeDocument/2006/relationships/notesSlide" Target="../notesSlides/notesSlide8.xml"/><Relationship Id="rId3" Type="http://schemas.openxmlformats.org/officeDocument/2006/relationships/tags" Target="../tags/tag24.xml"/><Relationship Id="rId29" Type="http://schemas.openxmlformats.org/officeDocument/2006/relationships/slideLayout" Target="../slideLayouts/slideLayout15.xml"/><Relationship Id="rId28" Type="http://schemas.openxmlformats.org/officeDocument/2006/relationships/tags" Target="../tags/tag49.xml"/><Relationship Id="rId27" Type="http://schemas.openxmlformats.org/officeDocument/2006/relationships/tags" Target="../tags/tag48.xml"/><Relationship Id="rId26" Type="http://schemas.openxmlformats.org/officeDocument/2006/relationships/tags" Target="../tags/tag47.xml"/><Relationship Id="rId25" Type="http://schemas.openxmlformats.org/officeDocument/2006/relationships/tags" Target="../tags/tag46.xml"/><Relationship Id="rId24" Type="http://schemas.openxmlformats.org/officeDocument/2006/relationships/tags" Target="../tags/tag45.xml"/><Relationship Id="rId23" Type="http://schemas.openxmlformats.org/officeDocument/2006/relationships/tags" Target="../tags/tag44.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tags" Target="../tags/tag23.xml"/><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5.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3" name="Google Shape;73;p3"/>
          <p:cNvSpPr txBox="1"/>
          <p:nvPr/>
        </p:nvSpPr>
        <p:spPr>
          <a:xfrm>
            <a:off x="778510" y="4464685"/>
            <a:ext cx="7155180" cy="6305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00"/>
              </a:spcBef>
              <a:spcAft>
                <a:spcPts val="0"/>
              </a:spcAft>
              <a:buClr>
                <a:schemeClr val="lt1"/>
              </a:buClr>
              <a:buSzPts val="1200"/>
              <a:buFont typeface="Roboto Mono Light"/>
              <a:buNone/>
            </a:pPr>
            <a:r>
              <a:rPr lang="en-US" sz="2000" b="1"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rPr>
              <a:t>Group Memeber:</a:t>
            </a:r>
            <a:r>
              <a:rPr lang="en-US" sz="2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rPr>
              <a:t> Yichong Liang, Ping Zhang</a:t>
            </a:r>
            <a:endParaRPr lang="en-US" sz="2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endParaRPr>
          </a:p>
        </p:txBody>
      </p:sp>
      <p:pic>
        <p:nvPicPr>
          <p:cNvPr id="76" name="Google Shape;76;p3" descr="Background pattern&#10;&#10;Description automatically generated"/>
          <p:cNvPicPr preferRelativeResize="0"/>
          <p:nvPr/>
        </p:nvPicPr>
        <p:blipFill rotWithShape="1">
          <a:blip r:embed="rId1" cstate="screen"/>
          <a:srcRect/>
          <a:stretch>
            <a:fillRect/>
          </a:stretch>
        </p:blipFill>
        <p:spPr>
          <a:xfrm flipV="1">
            <a:off x="778510" y="4106545"/>
            <a:ext cx="11008995" cy="76200"/>
          </a:xfrm>
          <a:prstGeom prst="rect">
            <a:avLst/>
          </a:prstGeom>
          <a:noFill/>
          <a:ln>
            <a:noFill/>
          </a:ln>
        </p:spPr>
      </p:pic>
      <p:sp>
        <p:nvSpPr>
          <p:cNvPr id="77" name="Google Shape;77;p3"/>
          <p:cNvSpPr txBox="1"/>
          <p:nvPr/>
        </p:nvSpPr>
        <p:spPr>
          <a:xfrm>
            <a:off x="599440" y="1508760"/>
            <a:ext cx="11194415" cy="238252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Roboto Mono Light"/>
              <a:buNone/>
            </a:pPr>
            <a:r>
              <a:rPr lang="en-US" sz="4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rPr>
              <a:t>Smart Bandwidth Allocation: </a:t>
            </a:r>
            <a:endParaRPr lang="en-US" sz="4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endParaRPr>
          </a:p>
          <a:p>
            <a:pPr marL="0" marR="0" lvl="0" indent="0" algn="ctr" rtl="0">
              <a:lnSpc>
                <a:spcPct val="90000"/>
              </a:lnSpc>
              <a:spcBef>
                <a:spcPts val="0"/>
              </a:spcBef>
              <a:spcAft>
                <a:spcPts val="0"/>
              </a:spcAft>
              <a:buClr>
                <a:schemeClr val="lt1"/>
              </a:buClr>
              <a:buSzPts val="2800"/>
              <a:buFont typeface="Roboto Mono Light"/>
              <a:buNone/>
            </a:pPr>
            <a:endParaRPr lang="en-US" sz="4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endParaRPr>
          </a:p>
          <a:p>
            <a:pPr marL="0" marR="0" lvl="0" indent="0" algn="ctr" rtl="0">
              <a:lnSpc>
                <a:spcPct val="90000"/>
              </a:lnSpc>
              <a:spcBef>
                <a:spcPts val="0"/>
              </a:spcBef>
              <a:spcAft>
                <a:spcPts val="0"/>
              </a:spcAft>
              <a:buClr>
                <a:schemeClr val="lt1"/>
              </a:buClr>
              <a:buSzPts val="2800"/>
              <a:buFont typeface="Roboto Mono Light"/>
              <a:buNone/>
            </a:pPr>
            <a:r>
              <a:rPr lang="en-US" sz="4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rPr>
              <a:t>Using Machine Learning for Home Networks</a:t>
            </a:r>
            <a:endParaRPr lang="en-US" sz="4000" u="none" strike="noStrike" cap="none" dirty="0">
              <a:solidFill>
                <a:schemeClr val="lt1"/>
              </a:solidFill>
              <a:latin typeface="Microsoft YaHei UI" panose="020B0503020204020204" charset="-122"/>
              <a:ea typeface="Microsoft YaHei UI" panose="020B0503020204020204" charset="-122"/>
              <a:cs typeface="Courier New" panose="02070309020205020404" pitchFamily="49" charset="0"/>
              <a:sym typeface="Roboto Mono Light"/>
            </a:endParaRPr>
          </a:p>
        </p:txBody>
      </p:sp>
      <p:sp>
        <p:nvSpPr>
          <p:cNvPr id="78" name="Google Shape;78;p3"/>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u="none" strike="noStrike" cap="none">
                <a:solidFill>
                  <a:schemeClr val="lt1"/>
                </a:solidFill>
                <a:latin typeface="Courier New" panose="02070309020205020404" pitchFamily="49" charset="0"/>
                <a:ea typeface="Roboto Mono Light"/>
                <a:cs typeface="Courier New" panose="02070309020205020404" pitchFamily="49" charset="0"/>
                <a:sym typeface="Roboto Mono Light"/>
              </a:rPr>
            </a:fld>
            <a:endParaRPr sz="900" u="none" strike="noStrike" cap="none" dirty="0">
              <a:solidFill>
                <a:schemeClr val="lt1"/>
              </a:solidFill>
              <a:latin typeface="Courier New" panose="02070309020205020404" pitchFamily="49" charset="0"/>
              <a:ea typeface="Roboto Mono Light"/>
              <a:cs typeface="Courier New" panose="02070309020205020404" pitchFamily="49" charset="0"/>
              <a:sym typeface="Roboto Mon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5. E</a:t>
            </a:r>
            <a:r>
              <a:rPr lang="en-US" altLang="zh-CN" sz="4000" dirty="0" smtClean="0">
                <a:solidFill>
                  <a:srgbClr val="18478F"/>
                </a:solidFill>
                <a:latin typeface="Microsoft YaHei" panose="020B0503020204020204" charset="-122"/>
                <a:ea typeface="Microsoft YaHei" panose="020B0503020204020204" charset="-122"/>
                <a:sym typeface="+mn-ea"/>
              </a:rPr>
              <a:t>xperiment - ML Model Building </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9" name="画布 1"/>
          <p:cNvSpPr/>
          <p:nvPr>
            <p:custDataLst>
              <p:tags r:id="rId2"/>
            </p:custDataLst>
          </p:nvPr>
        </p:nvSpPr>
        <p:spPr>
          <a:xfrm>
            <a:off x="737235" y="1519555"/>
            <a:ext cx="10841355" cy="4987925"/>
          </a:xfrm>
          <a:prstGeom prst="rect">
            <a:avLst/>
          </a:prstGeom>
        </p:spPr>
      </p:sp>
      <p:sp>
        <p:nvSpPr>
          <p:cNvPr id="28" name="矩形 27"/>
          <p:cNvSpPr/>
          <p:nvPr/>
        </p:nvSpPr>
        <p:spPr>
          <a:xfrm>
            <a:off x="784860" y="1936750"/>
            <a:ext cx="2219325" cy="316674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9" name="文本框 28"/>
          <p:cNvSpPr txBox="1"/>
          <p:nvPr/>
        </p:nvSpPr>
        <p:spPr>
          <a:xfrm>
            <a:off x="793750" y="1948815"/>
            <a:ext cx="2210435" cy="491490"/>
          </a:xfrm>
          <a:prstGeom prst="rect">
            <a:avLst/>
          </a:prstGeom>
          <a:solidFill>
            <a:schemeClr val="accent1">
              <a:lumMod val="20000"/>
              <a:lumOff val="80000"/>
            </a:schemeClr>
          </a:solidFill>
        </p:spPr>
        <p:txBody>
          <a:bodyPr wrap="square" rtlCol="0">
            <a:spAutoFit/>
          </a:bodyPr>
          <a:p>
            <a:pPr algn="ctr">
              <a:lnSpc>
                <a:spcPct val="130000"/>
              </a:lnSpc>
            </a:pPr>
            <a:r>
              <a:rPr lang="en-US" altLang="zh-CN" sz="2000"/>
              <a:t>Data</a:t>
            </a:r>
            <a:endParaRPr lang="en-US" altLang="zh-CN" sz="2000"/>
          </a:p>
        </p:txBody>
      </p:sp>
      <p:sp>
        <p:nvSpPr>
          <p:cNvPr id="30" name="文本框 29"/>
          <p:cNvSpPr txBox="1"/>
          <p:nvPr/>
        </p:nvSpPr>
        <p:spPr>
          <a:xfrm>
            <a:off x="829945" y="2505710"/>
            <a:ext cx="2174240" cy="2524760"/>
          </a:xfrm>
          <a:prstGeom prst="rect">
            <a:avLst/>
          </a:prstGeom>
          <a:noFill/>
        </p:spPr>
        <p:txBody>
          <a:bodyPr wrap="square" rtlCol="0">
            <a:noAutofit/>
          </a:bodyPr>
          <a:p>
            <a:pPr>
              <a:lnSpc>
                <a:spcPct val="150000"/>
              </a:lnSpc>
            </a:pPr>
            <a:r>
              <a:rPr lang="en-US" altLang="zh-CN" b="1"/>
              <a:t>Six Days:</a:t>
            </a:r>
            <a:endParaRPr lang="en-US" altLang="zh-CN" b="1"/>
          </a:p>
          <a:p>
            <a:pPr>
              <a:lnSpc>
                <a:spcPct val="150000"/>
              </a:lnSpc>
            </a:pPr>
            <a:r>
              <a:rPr lang="en-US" altLang="zh-CN"/>
              <a:t>Day1: 5:00 pm -11:pm</a:t>
            </a:r>
            <a:endParaRPr lang="en-US" altLang="zh-CN"/>
          </a:p>
          <a:p>
            <a:pPr>
              <a:lnSpc>
                <a:spcPct val="150000"/>
              </a:lnSpc>
            </a:pPr>
            <a:r>
              <a:rPr lang="en-US" altLang="zh-CN">
                <a:sym typeface="+mn-ea"/>
              </a:rPr>
              <a:t>Day2: 5:00 pm -11:pm</a:t>
            </a:r>
            <a:endParaRPr lang="en-US" altLang="zh-CN"/>
          </a:p>
          <a:p>
            <a:pPr>
              <a:lnSpc>
                <a:spcPct val="150000"/>
              </a:lnSpc>
            </a:pPr>
            <a:r>
              <a:rPr lang="en-US" altLang="zh-CN">
                <a:sym typeface="+mn-ea"/>
              </a:rPr>
              <a:t>Day3: 5:00 pm -11:pm</a:t>
            </a:r>
            <a:endParaRPr lang="en-US" altLang="zh-CN"/>
          </a:p>
          <a:p>
            <a:pPr>
              <a:lnSpc>
                <a:spcPct val="150000"/>
              </a:lnSpc>
            </a:pPr>
            <a:r>
              <a:rPr lang="en-US" altLang="zh-CN">
                <a:sym typeface="+mn-ea"/>
              </a:rPr>
              <a:t>Day4: 5:00 pm -11:pm</a:t>
            </a:r>
            <a:endParaRPr lang="en-US" altLang="zh-CN"/>
          </a:p>
          <a:p>
            <a:pPr>
              <a:lnSpc>
                <a:spcPct val="150000"/>
              </a:lnSpc>
            </a:pPr>
            <a:r>
              <a:rPr lang="en-US" altLang="zh-CN">
                <a:sym typeface="+mn-ea"/>
              </a:rPr>
              <a:t>Day5: 5:00 pm -11:pm</a:t>
            </a:r>
            <a:endParaRPr lang="en-US" altLang="zh-CN"/>
          </a:p>
          <a:p>
            <a:pPr>
              <a:lnSpc>
                <a:spcPct val="150000"/>
              </a:lnSpc>
            </a:pPr>
            <a:r>
              <a:rPr lang="en-US" altLang="zh-CN">
                <a:sym typeface="+mn-ea"/>
              </a:rPr>
              <a:t>Day6: 5:00 pm -11:pm</a:t>
            </a:r>
            <a:endParaRPr lang="en-US" altLang="zh-CN"/>
          </a:p>
          <a:p>
            <a:endParaRPr lang="en-US" altLang="zh-CN"/>
          </a:p>
        </p:txBody>
      </p:sp>
      <p:sp>
        <p:nvSpPr>
          <p:cNvPr id="31" name="矩形 30"/>
          <p:cNvSpPr/>
          <p:nvPr>
            <p:custDataLst>
              <p:tags r:id="rId3"/>
            </p:custDataLst>
          </p:nvPr>
        </p:nvSpPr>
        <p:spPr>
          <a:xfrm>
            <a:off x="4364355" y="1936750"/>
            <a:ext cx="1697355" cy="147383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2" name="文本框 31"/>
          <p:cNvSpPr txBox="1"/>
          <p:nvPr>
            <p:custDataLst>
              <p:tags r:id="rId4"/>
            </p:custDataLst>
          </p:nvPr>
        </p:nvSpPr>
        <p:spPr>
          <a:xfrm>
            <a:off x="4385310" y="1948815"/>
            <a:ext cx="1652270" cy="398780"/>
          </a:xfrm>
          <a:prstGeom prst="rect">
            <a:avLst/>
          </a:prstGeom>
          <a:solidFill>
            <a:schemeClr val="accent1">
              <a:lumMod val="20000"/>
              <a:lumOff val="80000"/>
            </a:schemeClr>
          </a:solidFill>
        </p:spPr>
        <p:txBody>
          <a:bodyPr wrap="square" rtlCol="0">
            <a:spAutoFit/>
          </a:bodyPr>
          <a:p>
            <a:pPr algn="ctr">
              <a:lnSpc>
                <a:spcPct val="100000"/>
              </a:lnSpc>
            </a:pPr>
            <a:r>
              <a:rPr lang="en-US" altLang="zh-CN" sz="2000"/>
              <a:t>Input X</a:t>
            </a:r>
            <a:endParaRPr lang="en-US" altLang="zh-CN" sz="2000"/>
          </a:p>
        </p:txBody>
      </p:sp>
      <p:sp>
        <p:nvSpPr>
          <p:cNvPr id="33" name="文本框 32"/>
          <p:cNvSpPr txBox="1"/>
          <p:nvPr>
            <p:custDataLst>
              <p:tags r:id="rId5"/>
            </p:custDataLst>
          </p:nvPr>
        </p:nvSpPr>
        <p:spPr>
          <a:xfrm>
            <a:off x="4409440" y="2347595"/>
            <a:ext cx="1616075" cy="1048385"/>
          </a:xfrm>
          <a:prstGeom prst="rect">
            <a:avLst/>
          </a:prstGeom>
          <a:noFill/>
        </p:spPr>
        <p:txBody>
          <a:bodyPr wrap="square" rtlCol="0">
            <a:noAutofit/>
          </a:bodyPr>
          <a:p>
            <a:pPr>
              <a:lnSpc>
                <a:spcPct val="150000"/>
              </a:lnSpc>
            </a:pPr>
            <a:r>
              <a:rPr lang="en-US" altLang="zh-CN" b="1"/>
              <a:t>Features:</a:t>
            </a:r>
            <a:endParaRPr lang="en-US" altLang="zh-CN" b="1"/>
          </a:p>
          <a:p>
            <a:pPr marL="285750" indent="-285750">
              <a:lnSpc>
                <a:spcPct val="150000"/>
              </a:lnSpc>
              <a:buFont typeface="Arial" panose="020B0604020202020204" pitchFamily="34" charset="0"/>
              <a:buChar char="•"/>
            </a:pPr>
            <a:r>
              <a:rPr lang="en-US" altLang="zh-CN"/>
              <a:t>Hour</a:t>
            </a:r>
            <a:endParaRPr lang="en-US" altLang="zh-CN"/>
          </a:p>
          <a:p>
            <a:pPr marL="285750" indent="-285750">
              <a:lnSpc>
                <a:spcPct val="150000"/>
              </a:lnSpc>
              <a:buFont typeface="Arial" panose="020B0604020202020204" pitchFamily="34" charset="0"/>
              <a:buChar char="•"/>
            </a:pPr>
            <a:r>
              <a:rPr lang="en-US" altLang="zh-CN"/>
              <a:t>Device IP</a:t>
            </a:r>
            <a:endParaRPr lang="en-US" altLang="zh-CN"/>
          </a:p>
        </p:txBody>
      </p:sp>
      <p:sp>
        <p:nvSpPr>
          <p:cNvPr id="35" name="文本框 34"/>
          <p:cNvSpPr txBox="1"/>
          <p:nvPr/>
        </p:nvSpPr>
        <p:spPr>
          <a:xfrm>
            <a:off x="2840355" y="3287395"/>
            <a:ext cx="1246505" cy="645160"/>
          </a:xfrm>
          <a:prstGeom prst="rect">
            <a:avLst/>
          </a:prstGeom>
          <a:noFill/>
        </p:spPr>
        <p:txBody>
          <a:bodyPr wrap="square" rtlCol="0">
            <a:spAutoFit/>
          </a:bodyPr>
          <a:p>
            <a:pPr algn="ctr"/>
            <a:r>
              <a:rPr lang="en-US" altLang="zh-CN" sz="1800"/>
              <a:t>Data Cleaning</a:t>
            </a:r>
            <a:endParaRPr lang="en-US" altLang="zh-CN" sz="1800"/>
          </a:p>
        </p:txBody>
      </p:sp>
      <p:sp>
        <p:nvSpPr>
          <p:cNvPr id="36" name="矩形 35"/>
          <p:cNvSpPr/>
          <p:nvPr>
            <p:custDataLst>
              <p:tags r:id="rId6"/>
            </p:custDataLst>
          </p:nvPr>
        </p:nvSpPr>
        <p:spPr>
          <a:xfrm>
            <a:off x="4393565" y="3867150"/>
            <a:ext cx="1661160" cy="124142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7" name="文本框 36"/>
          <p:cNvSpPr txBox="1"/>
          <p:nvPr>
            <p:custDataLst>
              <p:tags r:id="rId7"/>
            </p:custDataLst>
          </p:nvPr>
        </p:nvSpPr>
        <p:spPr>
          <a:xfrm>
            <a:off x="4400550" y="3879215"/>
            <a:ext cx="1642110" cy="398780"/>
          </a:xfrm>
          <a:prstGeom prst="rect">
            <a:avLst/>
          </a:prstGeom>
          <a:solidFill>
            <a:schemeClr val="accent1">
              <a:lumMod val="20000"/>
              <a:lumOff val="80000"/>
            </a:schemeClr>
          </a:solidFill>
        </p:spPr>
        <p:txBody>
          <a:bodyPr wrap="square" rtlCol="0">
            <a:spAutoFit/>
          </a:bodyPr>
          <a:p>
            <a:pPr algn="ctr">
              <a:lnSpc>
                <a:spcPct val="100000"/>
              </a:lnSpc>
            </a:pPr>
            <a:r>
              <a:rPr lang="en-US" altLang="zh-CN" sz="2000"/>
              <a:t>Target Y</a:t>
            </a:r>
            <a:endParaRPr lang="en-US" altLang="zh-CN" sz="2000"/>
          </a:p>
        </p:txBody>
      </p:sp>
      <p:sp>
        <p:nvSpPr>
          <p:cNvPr id="38" name="文本框 37"/>
          <p:cNvSpPr txBox="1"/>
          <p:nvPr>
            <p:custDataLst>
              <p:tags r:id="rId8"/>
            </p:custDataLst>
          </p:nvPr>
        </p:nvSpPr>
        <p:spPr>
          <a:xfrm>
            <a:off x="4393565" y="4277995"/>
            <a:ext cx="1675765" cy="645160"/>
          </a:xfrm>
          <a:prstGeom prst="rect">
            <a:avLst/>
          </a:prstGeom>
          <a:noFill/>
        </p:spPr>
        <p:txBody>
          <a:bodyPr wrap="square" rtlCol="0">
            <a:noAutofit/>
          </a:bodyPr>
          <a:p>
            <a:pPr>
              <a:lnSpc>
                <a:spcPct val="150000"/>
              </a:lnSpc>
            </a:pPr>
            <a:r>
              <a:rPr lang="en-US" altLang="zh-CN"/>
              <a:t>Pakage Length Range</a:t>
            </a:r>
            <a:endParaRPr lang="en-US" altLang="zh-CN"/>
          </a:p>
          <a:p>
            <a:pPr>
              <a:lnSpc>
                <a:spcPct val="150000"/>
              </a:lnSpc>
            </a:pPr>
            <a:endParaRPr lang="en-US" altLang="zh-CN"/>
          </a:p>
        </p:txBody>
      </p:sp>
      <p:sp>
        <p:nvSpPr>
          <p:cNvPr id="41" name="左大括号 40"/>
          <p:cNvSpPr/>
          <p:nvPr/>
        </p:nvSpPr>
        <p:spPr>
          <a:xfrm>
            <a:off x="3900170" y="2327275"/>
            <a:ext cx="396240" cy="258699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42" name="矩形 41"/>
          <p:cNvSpPr/>
          <p:nvPr>
            <p:custDataLst>
              <p:tags r:id="rId9"/>
            </p:custDataLst>
          </p:nvPr>
        </p:nvSpPr>
        <p:spPr>
          <a:xfrm>
            <a:off x="7556500" y="1918970"/>
            <a:ext cx="2277110" cy="18465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45" name="文本框 44"/>
          <p:cNvSpPr txBox="1"/>
          <p:nvPr>
            <p:custDataLst>
              <p:tags r:id="rId10"/>
            </p:custDataLst>
          </p:nvPr>
        </p:nvSpPr>
        <p:spPr>
          <a:xfrm>
            <a:off x="7565390" y="1931035"/>
            <a:ext cx="2267585" cy="491490"/>
          </a:xfrm>
          <a:prstGeom prst="rect">
            <a:avLst/>
          </a:prstGeom>
          <a:solidFill>
            <a:schemeClr val="accent1">
              <a:lumMod val="20000"/>
              <a:lumOff val="80000"/>
            </a:schemeClr>
          </a:solidFill>
        </p:spPr>
        <p:txBody>
          <a:bodyPr wrap="square" rtlCol="0">
            <a:spAutoFit/>
          </a:bodyPr>
          <a:p>
            <a:pPr algn="ctr">
              <a:lnSpc>
                <a:spcPct val="130000"/>
              </a:lnSpc>
            </a:pPr>
            <a:r>
              <a:rPr lang="en-US" altLang="zh-CN" sz="2000"/>
              <a:t>Models Training</a:t>
            </a:r>
            <a:endParaRPr lang="en-US" altLang="zh-CN" sz="2000"/>
          </a:p>
        </p:txBody>
      </p:sp>
      <p:sp>
        <p:nvSpPr>
          <p:cNvPr id="46" name="文本框 45"/>
          <p:cNvSpPr txBox="1"/>
          <p:nvPr>
            <p:custDataLst>
              <p:tags r:id="rId11"/>
            </p:custDataLst>
          </p:nvPr>
        </p:nvSpPr>
        <p:spPr>
          <a:xfrm>
            <a:off x="7565390" y="2398395"/>
            <a:ext cx="2333625" cy="1308735"/>
          </a:xfrm>
          <a:prstGeom prst="rect">
            <a:avLst/>
          </a:prstGeom>
          <a:noFill/>
        </p:spPr>
        <p:txBody>
          <a:bodyPr wrap="square" rtlCol="0">
            <a:noAutofit/>
          </a:bodyPr>
          <a:p>
            <a:pPr>
              <a:lnSpc>
                <a:spcPct val="150000"/>
              </a:lnSpc>
            </a:pPr>
            <a:r>
              <a:rPr lang="en-US" altLang="zh-CN" b="1"/>
              <a:t>Training Data</a:t>
            </a:r>
            <a:endParaRPr lang="en-US" altLang="zh-CN" b="1"/>
          </a:p>
          <a:p>
            <a:pPr>
              <a:lnSpc>
                <a:spcPct val="150000"/>
              </a:lnSpc>
            </a:pPr>
            <a:r>
              <a:rPr lang="en-US" altLang="zh-CN" b="1"/>
              <a:t>Classification Algorithm:</a:t>
            </a:r>
            <a:endParaRPr lang="en-US" altLang="zh-CN" b="1"/>
          </a:p>
          <a:p>
            <a:pPr marL="285750" indent="-285750">
              <a:buFont typeface="Arial" panose="020B0604020202020204" pitchFamily="34" charset="0"/>
              <a:buChar char="•"/>
            </a:pPr>
            <a:r>
              <a:rPr lang="en-US" altLang="zh-CN">
                <a:solidFill>
                  <a:schemeClr val="tx1"/>
                </a:solidFill>
                <a:sym typeface="+mn-ea"/>
              </a:rPr>
              <a:t>Random Forest</a:t>
            </a:r>
            <a:endParaRPr lang="en-US" altLang="zh-CN">
              <a:solidFill>
                <a:schemeClr val="tx1"/>
              </a:solidFill>
              <a:sym typeface="+mn-ea"/>
            </a:endParaRPr>
          </a:p>
          <a:p>
            <a:pPr marL="285750" indent="-285750">
              <a:buFont typeface="Arial" panose="020B0604020202020204" pitchFamily="34" charset="0"/>
              <a:buChar char="•"/>
            </a:pPr>
            <a:r>
              <a:rPr lang="en-US" altLang="zh-CN">
                <a:solidFill>
                  <a:schemeClr val="tx1"/>
                </a:solidFill>
                <a:sym typeface="+mn-ea"/>
              </a:rPr>
              <a:t>SVM</a:t>
            </a:r>
            <a:endParaRPr lang="en-US" altLang="zh-CN">
              <a:solidFill>
                <a:schemeClr val="tx1"/>
              </a:solidFill>
              <a:sym typeface="+mn-ea"/>
            </a:endParaRPr>
          </a:p>
          <a:p>
            <a:pPr marL="285750" indent="-285750">
              <a:buFont typeface="Arial" panose="020B0604020202020204" pitchFamily="34" charset="0"/>
              <a:buChar char="•"/>
            </a:pPr>
            <a:r>
              <a:rPr lang="en-US" altLang="zh-CN">
                <a:solidFill>
                  <a:schemeClr val="tx1"/>
                </a:solidFill>
                <a:sym typeface="+mn-ea"/>
              </a:rPr>
              <a:t>Logistic</a:t>
            </a:r>
            <a:endParaRPr lang="en-US" altLang="zh-CN"/>
          </a:p>
        </p:txBody>
      </p:sp>
      <p:sp>
        <p:nvSpPr>
          <p:cNvPr id="48" name="文本框 47"/>
          <p:cNvSpPr txBox="1"/>
          <p:nvPr>
            <p:custDataLst>
              <p:tags r:id="rId12"/>
            </p:custDataLst>
          </p:nvPr>
        </p:nvSpPr>
        <p:spPr>
          <a:xfrm>
            <a:off x="6240145" y="3367405"/>
            <a:ext cx="1246505" cy="458470"/>
          </a:xfrm>
          <a:prstGeom prst="rect">
            <a:avLst/>
          </a:prstGeom>
          <a:noFill/>
        </p:spPr>
        <p:txBody>
          <a:bodyPr wrap="square" rtlCol="0">
            <a:noAutofit/>
          </a:bodyPr>
          <a:p>
            <a:pPr algn="ctr"/>
            <a:r>
              <a:rPr lang="en-US" altLang="zh-CN" sz="1800"/>
              <a:t>Model</a:t>
            </a:r>
            <a:endParaRPr lang="en-US" altLang="zh-CN" sz="1800"/>
          </a:p>
          <a:p>
            <a:pPr algn="ctr"/>
            <a:r>
              <a:rPr lang="en-US" altLang="zh-CN" sz="1800"/>
              <a:t>Biulding</a:t>
            </a:r>
            <a:endParaRPr lang="en-US" altLang="zh-CN" sz="1800"/>
          </a:p>
        </p:txBody>
      </p:sp>
      <p:sp>
        <p:nvSpPr>
          <p:cNvPr id="50" name="右大括号 49"/>
          <p:cNvSpPr/>
          <p:nvPr/>
        </p:nvSpPr>
        <p:spPr>
          <a:xfrm>
            <a:off x="6130290" y="2338705"/>
            <a:ext cx="252095" cy="269176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52" name="直接箭头连接符 51"/>
          <p:cNvCxnSpPr/>
          <p:nvPr/>
        </p:nvCxnSpPr>
        <p:spPr>
          <a:xfrm flipV="1">
            <a:off x="2992755" y="3609975"/>
            <a:ext cx="1049655" cy="10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0" name="矩形 59"/>
          <p:cNvSpPr/>
          <p:nvPr>
            <p:custDataLst>
              <p:tags r:id="rId13"/>
            </p:custDataLst>
          </p:nvPr>
        </p:nvSpPr>
        <p:spPr>
          <a:xfrm>
            <a:off x="7575550" y="4252595"/>
            <a:ext cx="2219325" cy="89281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1" name="文本框 60"/>
          <p:cNvSpPr txBox="1"/>
          <p:nvPr>
            <p:custDataLst>
              <p:tags r:id="rId14"/>
            </p:custDataLst>
          </p:nvPr>
        </p:nvSpPr>
        <p:spPr>
          <a:xfrm>
            <a:off x="7584440" y="4264660"/>
            <a:ext cx="2198370" cy="491490"/>
          </a:xfrm>
          <a:prstGeom prst="rect">
            <a:avLst/>
          </a:prstGeom>
          <a:solidFill>
            <a:schemeClr val="accent1">
              <a:lumMod val="20000"/>
              <a:lumOff val="80000"/>
            </a:schemeClr>
          </a:solidFill>
        </p:spPr>
        <p:txBody>
          <a:bodyPr wrap="square" rtlCol="0">
            <a:spAutoFit/>
          </a:bodyPr>
          <a:p>
            <a:pPr algn="ctr">
              <a:lnSpc>
                <a:spcPct val="130000"/>
              </a:lnSpc>
            </a:pPr>
            <a:r>
              <a:rPr lang="en-US" altLang="zh-CN" sz="2000"/>
              <a:t>Models Test</a:t>
            </a:r>
            <a:endParaRPr lang="en-US" altLang="zh-CN" sz="2000"/>
          </a:p>
        </p:txBody>
      </p:sp>
      <p:sp>
        <p:nvSpPr>
          <p:cNvPr id="62" name="文本框 61"/>
          <p:cNvSpPr txBox="1"/>
          <p:nvPr>
            <p:custDataLst>
              <p:tags r:id="rId15"/>
            </p:custDataLst>
          </p:nvPr>
        </p:nvSpPr>
        <p:spPr>
          <a:xfrm>
            <a:off x="7584440" y="4732020"/>
            <a:ext cx="2250440" cy="516255"/>
          </a:xfrm>
          <a:prstGeom prst="rect">
            <a:avLst/>
          </a:prstGeom>
          <a:noFill/>
        </p:spPr>
        <p:txBody>
          <a:bodyPr wrap="square" rtlCol="0">
            <a:noAutofit/>
          </a:bodyPr>
          <a:p>
            <a:pPr>
              <a:lnSpc>
                <a:spcPct val="150000"/>
              </a:lnSpc>
            </a:pPr>
            <a:r>
              <a:rPr lang="en-US" altLang="zh-CN" b="1"/>
              <a:t>Test Data</a:t>
            </a:r>
            <a:endParaRPr lang="en-US" altLang="zh-CN" b="1"/>
          </a:p>
          <a:p>
            <a:pPr>
              <a:lnSpc>
                <a:spcPct val="150000"/>
              </a:lnSpc>
            </a:pPr>
            <a:endParaRPr lang="en-US" altLang="zh-CN" b="1"/>
          </a:p>
          <a:p>
            <a:pPr>
              <a:lnSpc>
                <a:spcPct val="150000"/>
              </a:lnSpc>
            </a:pPr>
            <a:endParaRPr lang="en-US" altLang="zh-CN" b="1"/>
          </a:p>
          <a:p>
            <a:pPr>
              <a:lnSpc>
                <a:spcPct val="150000"/>
              </a:lnSpc>
            </a:pPr>
            <a:endParaRPr lang="en-US" altLang="zh-CN" b="1"/>
          </a:p>
          <a:p>
            <a:pPr marL="285750" indent="-285750">
              <a:buFont typeface="Arial" panose="020B0604020202020204" pitchFamily="34" charset="0"/>
              <a:buChar char="•"/>
            </a:pPr>
            <a:endParaRPr lang="en-US" altLang="zh-CN"/>
          </a:p>
        </p:txBody>
      </p:sp>
      <p:cxnSp>
        <p:nvCxnSpPr>
          <p:cNvPr id="63" name="直接箭头连接符 62"/>
          <p:cNvCxnSpPr>
            <a:endCxn id="61" idx="0"/>
          </p:cNvCxnSpPr>
          <p:nvPr>
            <p:custDataLst>
              <p:tags r:id="rId16"/>
            </p:custDataLst>
          </p:nvPr>
        </p:nvCxnSpPr>
        <p:spPr>
          <a:xfrm>
            <a:off x="8683625" y="3765550"/>
            <a:ext cx="0" cy="4991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5" name="直接箭头连接符 64"/>
          <p:cNvCxnSpPr/>
          <p:nvPr>
            <p:custDataLst>
              <p:tags r:id="rId17"/>
            </p:custDataLst>
          </p:nvPr>
        </p:nvCxnSpPr>
        <p:spPr>
          <a:xfrm flipV="1">
            <a:off x="6231255" y="3696335"/>
            <a:ext cx="1049655" cy="10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6" name="左大括号 65"/>
          <p:cNvSpPr/>
          <p:nvPr>
            <p:custDataLst>
              <p:tags r:id="rId18"/>
            </p:custDataLst>
          </p:nvPr>
        </p:nvSpPr>
        <p:spPr>
          <a:xfrm>
            <a:off x="7181215" y="2398395"/>
            <a:ext cx="396240" cy="258699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7" name="右大括号 66"/>
          <p:cNvSpPr/>
          <p:nvPr>
            <p:custDataLst>
              <p:tags r:id="rId19"/>
            </p:custDataLst>
          </p:nvPr>
        </p:nvSpPr>
        <p:spPr>
          <a:xfrm>
            <a:off x="9895840" y="2338705"/>
            <a:ext cx="252095" cy="269176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68" name="直接箭头连接符 67"/>
          <p:cNvCxnSpPr/>
          <p:nvPr>
            <p:custDataLst>
              <p:tags r:id="rId20"/>
            </p:custDataLst>
          </p:nvPr>
        </p:nvCxnSpPr>
        <p:spPr>
          <a:xfrm flipV="1">
            <a:off x="10109200" y="3685540"/>
            <a:ext cx="1049655" cy="10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9" name="文本框 68"/>
          <p:cNvSpPr txBox="1"/>
          <p:nvPr>
            <p:custDataLst>
              <p:tags r:id="rId21"/>
            </p:custDataLst>
          </p:nvPr>
        </p:nvSpPr>
        <p:spPr>
          <a:xfrm>
            <a:off x="10046335" y="3376295"/>
            <a:ext cx="1318895" cy="458470"/>
          </a:xfrm>
          <a:prstGeom prst="rect">
            <a:avLst/>
          </a:prstGeom>
          <a:noFill/>
        </p:spPr>
        <p:txBody>
          <a:bodyPr wrap="square" rtlCol="0">
            <a:noAutofit/>
          </a:bodyPr>
          <a:p>
            <a:pPr algn="ctr"/>
            <a:r>
              <a:rPr lang="en-US" altLang="zh-CN" sz="1800"/>
              <a:t>Model</a:t>
            </a:r>
            <a:endParaRPr lang="en-US" altLang="zh-CN" sz="1800"/>
          </a:p>
          <a:p>
            <a:pPr algn="ctr"/>
            <a:r>
              <a:rPr lang="en-US" altLang="zh-CN" sz="1800"/>
              <a:t>E</a:t>
            </a:r>
            <a:r>
              <a:rPr lang="en-US" altLang="zh-CN" sz="1800"/>
              <a:t>valuation</a:t>
            </a:r>
            <a:endParaRPr lang="en-US" altLang="zh-CN" sz="1800"/>
          </a:p>
        </p:txBody>
      </p:sp>
      <p:sp>
        <p:nvSpPr>
          <p:cNvPr id="73" name="文本框 72"/>
          <p:cNvSpPr txBox="1"/>
          <p:nvPr/>
        </p:nvSpPr>
        <p:spPr>
          <a:xfrm>
            <a:off x="11264265" y="2705735"/>
            <a:ext cx="519430" cy="1873885"/>
          </a:xfrm>
          <a:prstGeom prst="rect">
            <a:avLst/>
          </a:prstGeom>
          <a:solidFill>
            <a:schemeClr val="bg2">
              <a:lumMod val="20000"/>
              <a:lumOff val="80000"/>
            </a:schemeClr>
          </a:solidFill>
          <a:ln>
            <a:solidFill>
              <a:schemeClr val="accent1"/>
            </a:solidFill>
          </a:ln>
        </p:spPr>
        <p:txBody>
          <a:bodyPr wrap="square" rtlCol="0">
            <a:noAutofit/>
          </a:bodyPr>
          <a:p>
            <a:r>
              <a:rPr lang="en-US" altLang="zh-CN" sz="2000"/>
              <a:t>F1</a:t>
            </a:r>
            <a:endParaRPr lang="en-US" altLang="zh-CN" sz="2000"/>
          </a:p>
          <a:p>
            <a:r>
              <a:rPr lang="en-US" altLang="zh-CN" sz="2000"/>
              <a:t>S</a:t>
            </a:r>
            <a:endParaRPr lang="en-US" altLang="zh-CN" sz="2000"/>
          </a:p>
          <a:p>
            <a:r>
              <a:rPr lang="en-US" altLang="zh-CN" sz="2000"/>
              <a:t>o</a:t>
            </a:r>
            <a:endParaRPr lang="en-US" altLang="zh-CN" sz="2000"/>
          </a:p>
          <a:p>
            <a:r>
              <a:rPr lang="en-US" altLang="zh-CN" sz="2000"/>
              <a:t>c</a:t>
            </a:r>
            <a:endParaRPr lang="en-US" altLang="zh-CN" sz="2000"/>
          </a:p>
          <a:p>
            <a:r>
              <a:rPr lang="en-US" altLang="zh-CN" sz="2000"/>
              <a:t>r</a:t>
            </a:r>
            <a:endParaRPr lang="en-US" altLang="zh-CN" sz="2000"/>
          </a:p>
          <a:p>
            <a:r>
              <a:rPr lang="en-US" altLang="zh-CN" sz="2000"/>
              <a:t>e</a:t>
            </a:r>
            <a:endParaRPr lang="en-US" altLang="zh-CN" sz="2000"/>
          </a:p>
        </p:txBody>
      </p:sp>
      <p:sp>
        <p:nvSpPr>
          <p:cNvPr id="74" name="文本框 73"/>
          <p:cNvSpPr txBox="1"/>
          <p:nvPr/>
        </p:nvSpPr>
        <p:spPr>
          <a:xfrm>
            <a:off x="629285" y="5267960"/>
            <a:ext cx="4531360" cy="737235"/>
          </a:xfrm>
          <a:prstGeom prst="rect">
            <a:avLst/>
          </a:prstGeom>
          <a:noFill/>
        </p:spPr>
        <p:txBody>
          <a:bodyPr wrap="square" rtlCol="0">
            <a:spAutoFit/>
          </a:bodyPr>
          <a:p>
            <a:r>
              <a:rPr lang="en-US" altLang="zh-CN">
                <a:sym typeface="+mn-ea"/>
              </a:rPr>
              <a:t>Pakage Length Range: </a:t>
            </a:r>
            <a:endParaRPr lang="en-US" altLang="zh-CN">
              <a:sym typeface="+mn-ea"/>
            </a:endParaRPr>
          </a:p>
          <a:p>
            <a:endParaRPr lang="en-US" altLang="zh-CN"/>
          </a:p>
          <a:p>
            <a:endParaRPr lang="zh-CN" altLang="en-US"/>
          </a:p>
        </p:txBody>
      </p:sp>
      <p:graphicFrame>
        <p:nvGraphicFramePr>
          <p:cNvPr id="75" name="表格 74"/>
          <p:cNvGraphicFramePr/>
          <p:nvPr>
            <p:custDataLst>
              <p:tags r:id="rId22"/>
            </p:custDataLst>
          </p:nvPr>
        </p:nvGraphicFramePr>
        <p:xfrm>
          <a:off x="737235" y="5546725"/>
          <a:ext cx="10251440" cy="972820"/>
        </p:xfrm>
        <a:graphic>
          <a:graphicData uri="http://schemas.openxmlformats.org/drawingml/2006/table">
            <a:tbl>
              <a:tblPr firstRow="1" bandRow="1">
                <a:tableStyleId>{5C22544A-7EE6-4342-B048-85BDC9FD1C3A}</a:tableStyleId>
              </a:tblPr>
              <a:tblGrid>
                <a:gridCol w="2058670"/>
                <a:gridCol w="3067050"/>
                <a:gridCol w="2562860"/>
                <a:gridCol w="2562860"/>
              </a:tblGrid>
              <a:tr h="304800">
                <a:tc>
                  <a:txBody>
                    <a:bodyPr/>
                    <a:p>
                      <a:pPr algn="ctr">
                        <a:lnSpc>
                          <a:spcPct val="120000"/>
                        </a:lnSpc>
                        <a:buNone/>
                      </a:pPr>
                      <a:r>
                        <a:rPr lang="en-US" altLang="zh-CN"/>
                        <a:t>0-300</a:t>
                      </a:r>
                      <a:endParaRPr lang="en-US" altLang="zh-CN"/>
                    </a:p>
                  </a:txBody>
                  <a:tcPr/>
                </a:tc>
                <a:tc>
                  <a:txBody>
                    <a:bodyPr/>
                    <a:p>
                      <a:pPr algn="ctr">
                        <a:lnSpc>
                          <a:spcPct val="120000"/>
                        </a:lnSpc>
                        <a:buNone/>
                      </a:pPr>
                      <a:r>
                        <a:rPr lang="en-US" altLang="zh-CN"/>
                        <a:t>301-800</a:t>
                      </a:r>
                      <a:endParaRPr lang="en-US" altLang="zh-CN"/>
                    </a:p>
                  </a:txBody>
                  <a:tcPr/>
                </a:tc>
                <a:tc>
                  <a:txBody>
                    <a:bodyPr/>
                    <a:p>
                      <a:pPr algn="ctr">
                        <a:lnSpc>
                          <a:spcPct val="120000"/>
                        </a:lnSpc>
                        <a:buNone/>
                      </a:pPr>
                      <a:r>
                        <a:rPr lang="en-US" altLang="zh-CN"/>
                        <a:t>801-4000</a:t>
                      </a:r>
                      <a:endParaRPr lang="en-US" altLang="zh-CN"/>
                    </a:p>
                  </a:txBody>
                  <a:tcPr/>
                </a:tc>
                <a:tc>
                  <a:txBody>
                    <a:bodyPr/>
                    <a:p>
                      <a:pPr algn="ctr">
                        <a:lnSpc>
                          <a:spcPct val="120000"/>
                        </a:lnSpc>
                        <a:buNone/>
                      </a:pPr>
                      <a:r>
                        <a:rPr lang="en-US" altLang="zh-CN"/>
                        <a:t>4001-8000</a:t>
                      </a:r>
                      <a:endParaRPr lang="en-US" altLang="zh-CN"/>
                    </a:p>
                  </a:txBody>
                  <a:tcPr/>
                </a:tc>
              </a:tr>
              <a:tr h="347345">
                <a:tc>
                  <a:txBody>
                    <a:bodyPr/>
                    <a:p>
                      <a:pPr algn="ctr">
                        <a:lnSpc>
                          <a:spcPct val="120000"/>
                        </a:lnSpc>
                        <a:buNone/>
                      </a:pPr>
                      <a:r>
                        <a:rPr lang="en-US" altLang="zh-CN"/>
                        <a:t>Web Browsing</a:t>
                      </a:r>
                      <a:endParaRPr lang="en-US" altLang="zh-CN"/>
                    </a:p>
                  </a:txBody>
                  <a:tcPr/>
                </a:tc>
                <a:tc>
                  <a:txBody>
                    <a:bodyPr/>
                    <a:p>
                      <a:pPr algn="ctr">
                        <a:lnSpc>
                          <a:spcPct val="120000"/>
                        </a:lnSpc>
                        <a:buNone/>
                      </a:pPr>
                      <a:r>
                        <a:rPr lang="en-US" altLang="zh-CN" sz="1400">
                          <a:sym typeface="+mn-ea"/>
                        </a:rPr>
                        <a:t>Web Browsing</a:t>
                      </a:r>
                      <a:endParaRPr lang="zh-CN" altLang="en-US"/>
                    </a:p>
                  </a:txBody>
                  <a:tcPr/>
                </a:tc>
                <a:tc>
                  <a:txBody>
                    <a:bodyPr/>
                    <a:p>
                      <a:pPr algn="ctr">
                        <a:lnSpc>
                          <a:spcPct val="120000"/>
                        </a:lnSpc>
                        <a:buNone/>
                      </a:pPr>
                      <a:r>
                        <a:rPr lang="en-US" altLang="zh-CN"/>
                        <a:t>S</a:t>
                      </a:r>
                      <a:r>
                        <a:rPr lang="en-US" altLang="zh-CN"/>
                        <a:t>treaming</a:t>
                      </a:r>
                      <a:endParaRPr lang="en-US" altLang="zh-CN"/>
                    </a:p>
                  </a:txBody>
                  <a:tcPr/>
                </a:tc>
                <a:tc>
                  <a:txBody>
                    <a:bodyPr/>
                    <a:p>
                      <a:pPr algn="ctr">
                        <a:lnSpc>
                          <a:spcPct val="120000"/>
                        </a:lnSpc>
                        <a:buNone/>
                      </a:pPr>
                      <a:r>
                        <a:rPr lang="en-US" altLang="zh-CN" sz="1400">
                          <a:sym typeface="+mn-ea"/>
                        </a:rPr>
                        <a:t>Streaming</a:t>
                      </a:r>
                      <a:endParaRPr lang="zh-CN" altLang="en-US"/>
                    </a:p>
                  </a:txBody>
                  <a:tcPr/>
                </a:tc>
              </a:tr>
              <a:tr h="363220">
                <a:tc>
                  <a:txBody>
                    <a:bodyPr/>
                    <a:p>
                      <a:pPr algn="ctr">
                        <a:lnSpc>
                          <a:spcPct val="120000"/>
                        </a:lnSpc>
                        <a:buNone/>
                      </a:pPr>
                      <a:r>
                        <a:rPr lang="en-US" altLang="zh-CN"/>
                        <a:t>ipad/iphone</a:t>
                      </a:r>
                      <a:endParaRPr lang="en-US" altLang="zh-CN"/>
                    </a:p>
                  </a:txBody>
                  <a:tcPr/>
                </a:tc>
                <a:tc>
                  <a:txBody>
                    <a:bodyPr/>
                    <a:p>
                      <a:pPr algn="ctr">
                        <a:lnSpc>
                          <a:spcPct val="120000"/>
                        </a:lnSpc>
                        <a:buNone/>
                      </a:pPr>
                      <a:r>
                        <a:rPr lang="en-US" altLang="zh-CN" sz="1400">
                          <a:sym typeface="+mn-ea"/>
                        </a:rPr>
                        <a:t>Laptop</a:t>
                      </a:r>
                      <a:endParaRPr lang="zh-CN" altLang="en-US"/>
                    </a:p>
                  </a:txBody>
                  <a:tcPr/>
                </a:tc>
                <a:tc>
                  <a:txBody>
                    <a:bodyPr/>
                    <a:p>
                      <a:pPr algn="ctr">
                        <a:lnSpc>
                          <a:spcPct val="120000"/>
                        </a:lnSpc>
                        <a:buNone/>
                      </a:pPr>
                      <a:r>
                        <a:rPr lang="en-US" altLang="zh-CN" sz="1400">
                          <a:sym typeface="+mn-ea"/>
                        </a:rPr>
                        <a:t>ipad/iphone</a:t>
                      </a:r>
                      <a:endParaRPr lang="zh-CN" altLang="en-US"/>
                    </a:p>
                  </a:txBody>
                  <a:tcPr/>
                </a:tc>
                <a:tc>
                  <a:txBody>
                    <a:bodyPr/>
                    <a:p>
                      <a:pPr algn="ctr">
                        <a:lnSpc>
                          <a:spcPct val="120000"/>
                        </a:lnSpc>
                        <a:buNone/>
                      </a:pPr>
                      <a:r>
                        <a:rPr lang="en-US" altLang="zh-CN"/>
                        <a:t>Smart TV</a:t>
                      </a:r>
                      <a:endParaRPr lang="en-US" altLang="zh-CN"/>
                    </a:p>
                  </a:txBody>
                  <a:tcPr/>
                </a:tc>
              </a:tr>
            </a:tbl>
          </a:graphicData>
        </a:graphic>
      </p:graphicFrame>
      <p:cxnSp>
        <p:nvCxnSpPr>
          <p:cNvPr id="76" name="Straight Connector 15"/>
          <p:cNvCxnSpPr/>
          <p:nvPr>
            <p:custDataLst>
              <p:tags r:id="rId23"/>
            </p:custDataLst>
          </p:nvPr>
        </p:nvCxnSpPr>
        <p:spPr>
          <a:xfrm>
            <a:off x="696045" y="1651953"/>
            <a:ext cx="907732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5. Experiment - </a:t>
            </a:r>
            <a:r>
              <a:rPr lang="en-US" altLang="zh-CN" sz="3200" dirty="0" smtClean="0">
                <a:solidFill>
                  <a:srgbClr val="18478F"/>
                </a:solidFill>
                <a:latin typeface="Microsoft YaHei" panose="020B0503020204020204" charset="-122"/>
                <a:ea typeface="Microsoft YaHei" panose="020B0503020204020204" charset="-122"/>
                <a:sym typeface="+mn-ea"/>
              </a:rPr>
              <a:t>ML Model </a:t>
            </a:r>
            <a:r>
              <a:rPr lang="en-US" altLang="zh-CN" sz="3200" dirty="0" smtClean="0">
                <a:solidFill>
                  <a:srgbClr val="18478F"/>
                </a:solidFill>
                <a:latin typeface="Microsoft YaHei" panose="020B0503020204020204" charset="-122"/>
                <a:ea typeface="Microsoft YaHei" panose="020B0503020204020204" charset="-122"/>
                <a:sym typeface="+mn-ea"/>
              </a:rPr>
              <a:t>Evaluation</a:t>
            </a:r>
            <a:endParaRPr lang="en-US" altLang="zh-CN" sz="3200" dirty="0" smtClean="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9" name="画布 1"/>
          <p:cNvSpPr/>
          <p:nvPr>
            <p:custDataLst>
              <p:tags r:id="rId2"/>
            </p:custDataLst>
          </p:nvPr>
        </p:nvSpPr>
        <p:spPr>
          <a:xfrm>
            <a:off x="737235" y="1519555"/>
            <a:ext cx="10841355" cy="4987925"/>
          </a:xfrm>
          <a:prstGeom prst="rect">
            <a:avLst/>
          </a:prstGeom>
        </p:spPr>
      </p:sp>
      <p:cxnSp>
        <p:nvCxnSpPr>
          <p:cNvPr id="76" name="Straight Connector 15"/>
          <p:cNvCxnSpPr/>
          <p:nvPr>
            <p:custDataLst>
              <p:tags r:id="rId3"/>
            </p:custDataLst>
          </p:nvPr>
        </p:nvCxnSpPr>
        <p:spPr>
          <a:xfrm>
            <a:off x="696045" y="1651953"/>
            <a:ext cx="843089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3" name="图片 2" descr="c0b449dff1b2e4b3bbe1b105d4b9459"/>
          <p:cNvPicPr>
            <a:picLocks noChangeAspect="1"/>
          </p:cNvPicPr>
          <p:nvPr>
            <p:custDataLst>
              <p:tags r:id="rId4"/>
            </p:custDataLst>
          </p:nvPr>
        </p:nvPicPr>
        <p:blipFill>
          <a:blip r:embed="rId5"/>
          <a:stretch>
            <a:fillRect/>
          </a:stretch>
        </p:blipFill>
        <p:spPr>
          <a:xfrm>
            <a:off x="841375" y="1767840"/>
            <a:ext cx="4737735" cy="3562985"/>
          </a:xfrm>
          <a:prstGeom prst="rect">
            <a:avLst/>
          </a:prstGeom>
        </p:spPr>
      </p:pic>
      <p:sp>
        <p:nvSpPr>
          <p:cNvPr id="5" name="文本框 4"/>
          <p:cNvSpPr txBox="1"/>
          <p:nvPr/>
        </p:nvSpPr>
        <p:spPr>
          <a:xfrm>
            <a:off x="841375" y="5457825"/>
            <a:ext cx="10704195" cy="1124585"/>
          </a:xfrm>
          <a:prstGeom prst="rect">
            <a:avLst/>
          </a:prstGeom>
          <a:noFill/>
        </p:spPr>
        <p:txBody>
          <a:bodyPr wrap="square" rtlCol="0" anchor="t">
            <a:spAutoFit/>
          </a:bodyPr>
          <a:p>
            <a:r>
              <a:rPr lang="en-US" altLang="zh-CN" sz="2400" dirty="0" smtClean="0">
                <a:solidFill>
                  <a:srgbClr val="18478F"/>
                </a:solidFill>
                <a:latin typeface="Microsoft YaHei" panose="020B0503020204020204" charset="-122"/>
                <a:ea typeface="Microsoft YaHei" panose="020B0503020204020204" charset="-122"/>
                <a:sym typeface="+mn-ea"/>
              </a:rPr>
              <a:t>   ML Model Selection :</a:t>
            </a:r>
            <a:endParaRPr lang="en-US" altLang="zh-CN" sz="2400" dirty="0" smtClean="0">
              <a:solidFill>
                <a:srgbClr val="18478F"/>
              </a:solidFill>
              <a:latin typeface="Microsoft YaHei" panose="020B0503020204020204" charset="-122"/>
              <a:ea typeface="Microsoft YaHei" panose="020B0503020204020204" charset="-122"/>
              <a:sym typeface="+mn-ea"/>
            </a:endParaRPr>
          </a:p>
          <a:p>
            <a:pPr marL="285750" indent="-285750">
              <a:lnSpc>
                <a:spcPct val="120000"/>
              </a:lnSpc>
              <a:buFont typeface="Arial" panose="020B0604020202020204" pitchFamily="34" charset="0"/>
              <a:buChar char="•"/>
            </a:pPr>
            <a:r>
              <a:rPr lang="en-US" altLang="zh-CN" sz="1800" dirty="0" smtClean="0">
                <a:solidFill>
                  <a:srgbClr val="18478F"/>
                </a:solidFill>
                <a:latin typeface="Microsoft YaHei" panose="020B0503020204020204" charset="-122"/>
                <a:ea typeface="Microsoft YaHei" panose="020B0503020204020204" charset="-122"/>
                <a:sym typeface="+mn-ea"/>
              </a:rPr>
              <a:t>Random Forest For Pattern Usage Model </a:t>
            </a:r>
            <a:endParaRPr lang="en-US" altLang="zh-CN" sz="1800" dirty="0" smtClean="0">
              <a:solidFill>
                <a:srgbClr val="18478F"/>
              </a:solidFill>
              <a:latin typeface="Microsoft YaHei" panose="020B0503020204020204" charset="-122"/>
              <a:ea typeface="Microsoft YaHei" panose="020B0503020204020204" charset="-122"/>
              <a:sym typeface="+mn-ea"/>
            </a:endParaRPr>
          </a:p>
          <a:p>
            <a:pPr marL="285750" indent="-285750">
              <a:lnSpc>
                <a:spcPct val="120000"/>
              </a:lnSpc>
              <a:buFont typeface="Arial" panose="020B0604020202020204" pitchFamily="34" charset="0"/>
              <a:buChar char="•"/>
            </a:pPr>
            <a:r>
              <a:rPr lang="en-US" altLang="zh-CN" sz="1800" dirty="0" smtClean="0">
                <a:solidFill>
                  <a:srgbClr val="18478F"/>
                </a:solidFill>
                <a:latin typeface="Microsoft YaHei" panose="020B0503020204020204" charset="-122"/>
                <a:ea typeface="Microsoft YaHei" panose="020B0503020204020204" charset="-122"/>
                <a:sym typeface="+mn-ea"/>
              </a:rPr>
              <a:t>ML model no impact for Random Usage</a:t>
            </a:r>
            <a:endParaRPr lang="en-US" altLang="zh-CN" sz="1800" dirty="0" smtClean="0">
              <a:solidFill>
                <a:srgbClr val="18478F"/>
              </a:solidFill>
              <a:latin typeface="Microsoft YaHei" panose="020B0503020204020204" charset="-122"/>
              <a:ea typeface="Microsoft YaHei" panose="020B0503020204020204" charset="-122"/>
              <a:sym typeface="+mn-ea"/>
            </a:endParaRPr>
          </a:p>
        </p:txBody>
      </p:sp>
      <p:pic>
        <p:nvPicPr>
          <p:cNvPr id="6" name="图片 5"/>
          <p:cNvPicPr>
            <a:picLocks noChangeAspect="1"/>
          </p:cNvPicPr>
          <p:nvPr/>
        </p:nvPicPr>
        <p:blipFill>
          <a:blip r:embed="rId6"/>
          <a:stretch>
            <a:fillRect/>
          </a:stretch>
        </p:blipFill>
        <p:spPr>
          <a:xfrm>
            <a:off x="6243320" y="1750060"/>
            <a:ext cx="5053965" cy="3730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5. Experiment - NS3 Set Up</a:t>
            </a:r>
            <a:endParaRPr lang="en-US" altLang="zh-CN" sz="3200" dirty="0" smtClean="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9" name="画布 1"/>
          <p:cNvSpPr/>
          <p:nvPr>
            <p:custDataLst>
              <p:tags r:id="rId2"/>
            </p:custDataLst>
          </p:nvPr>
        </p:nvSpPr>
        <p:spPr>
          <a:xfrm>
            <a:off x="737235" y="1519555"/>
            <a:ext cx="10841355" cy="4987925"/>
          </a:xfrm>
          <a:prstGeom prst="rect">
            <a:avLst/>
          </a:prstGeom>
        </p:spPr>
      </p:sp>
      <p:cxnSp>
        <p:nvCxnSpPr>
          <p:cNvPr id="76" name="Straight Connector 15"/>
          <p:cNvCxnSpPr/>
          <p:nvPr>
            <p:custDataLst>
              <p:tags r:id="rId3"/>
            </p:custDataLst>
          </p:nvPr>
        </p:nvCxnSpPr>
        <p:spPr>
          <a:xfrm>
            <a:off x="696045" y="1651953"/>
            <a:ext cx="6965950"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95680" y="1713865"/>
            <a:ext cx="9873615" cy="5015865"/>
          </a:xfrm>
          <a:prstGeom prst="rect">
            <a:avLst/>
          </a:prstGeom>
          <a:noFill/>
        </p:spPr>
        <p:txBody>
          <a:bodyPr wrap="square" rtlCol="0" anchor="t">
            <a:spAutoFit/>
          </a:bodyPr>
          <a:p>
            <a:r>
              <a:rPr lang="en-US" altLang="zh-CN" sz="2000" b="1" dirty="0" smtClean="0">
                <a:solidFill>
                  <a:srgbClr val="FF0000"/>
                </a:solidFill>
                <a:latin typeface="Microsoft YaHei" panose="020B0503020204020204" charset="-122"/>
                <a:ea typeface="Microsoft YaHei" panose="020B0503020204020204" charset="-122"/>
                <a:cs typeface="Arial Black" panose="020B0A04020102020204" pitchFamily="34" charset="0"/>
              </a:rPr>
              <a:t>Common parameters</a:t>
            </a:r>
            <a:r>
              <a:rPr lang="en-US" altLang="zh-CN" sz="2000" b="1"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a:t>
            </a:r>
            <a:endParaRPr lang="en-US" altLang="zh-CN" sz="20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endParaRPr lang="en-US" altLang="zh-CN" sz="20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r>
              <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1. Node Configuration:</a:t>
            </a:r>
            <a:endPar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WiFi Station Nodes (Devices):</a:t>
            </a:r>
            <a:r>
              <a:rPr lang="en-US" altLang="zh-CN"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 2 nodes created   </a:t>
            </a:r>
            <a:r>
              <a:rPr lang="zh-CN" altLang="en-US"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（这里应该是</a:t>
            </a:r>
            <a:r>
              <a:rPr lang="en-US" altLang="zh-CN"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4</a:t>
            </a:r>
            <a:r>
              <a:rPr lang="zh-CN" altLang="en-US"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个</a:t>
            </a:r>
            <a:r>
              <a:rPr lang="en-US" altLang="zh-CN"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nodes</a:t>
            </a:r>
            <a:r>
              <a:rPr lang="zh-CN" altLang="en-US"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WiFi Access Point Nodes: 1 node created </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algn="l">
              <a:buSzTx/>
              <a:buNone/>
            </a:pPr>
            <a:r>
              <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2. Channel and PHY Settings:</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Propagation Delay Model: ConstantSeedPropagationDelayModel</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Propagation Loss Model: FriisPropagationLossModel</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algn="l">
              <a:buSzTx/>
              <a:buNone/>
            </a:pPr>
            <a:r>
              <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3. Mobility Configuration:</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Position Allocator: GridPositionAllocator</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Mobility Model: ConstantPositionMobilityModel</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Positioning Grid: 0.0 for X and Y starting position, 5.0 meters apart</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indent="0">
              <a:buFont typeface="Arial" panose="020B0604020202020204" pitchFamily="34" charset="0"/>
              <a:buNone/>
            </a:pP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indent="0">
              <a:buFont typeface="Arial" panose="020B0604020202020204" pitchFamily="34" charset="0"/>
              <a:buNone/>
            </a:pPr>
            <a:r>
              <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4. IP Addressing:</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IP Base: 192.168.239.0</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Subnet Mask: 255.255.255.0</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indent="0">
              <a:buFont typeface="Arial" panose="020B0604020202020204" pitchFamily="34" charset="0"/>
              <a:buNone/>
            </a:pPr>
            <a:r>
              <a:rPr lang="en-US" altLang="zh-CN"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5. Simulation Time:</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285750" indent="-2857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Duration: 900 Seconds (15 minutes)</a:t>
            </a: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indent="0">
              <a:buFont typeface="Arial" panose="020B0604020202020204" pitchFamily="34" charset="0"/>
              <a:buNone/>
            </a:pPr>
            <a:endParaRPr lang="en-US" altLang="zh-CN"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251460"/>
            <a:ext cx="9144000" cy="700405"/>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5. Experiment - NS3 Set U</a:t>
            </a:r>
            <a:r>
              <a:rPr lang="en-US" altLang="zh-CN" sz="4000" dirty="0" smtClean="0">
                <a:solidFill>
                  <a:srgbClr val="18478F"/>
                </a:solidFill>
                <a:latin typeface="Microsoft YaHei" panose="020B0503020204020204" charset="-122"/>
                <a:ea typeface="Microsoft YaHei" panose="020B0503020204020204" charset="-122"/>
                <a:sym typeface="+mn-ea"/>
              </a:rPr>
              <a:t>p</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9" name="画布 1"/>
          <p:cNvSpPr/>
          <p:nvPr>
            <p:custDataLst>
              <p:tags r:id="rId2"/>
            </p:custDataLst>
          </p:nvPr>
        </p:nvSpPr>
        <p:spPr>
          <a:xfrm>
            <a:off x="737235" y="1519555"/>
            <a:ext cx="10841355" cy="4987925"/>
          </a:xfrm>
          <a:prstGeom prst="rect">
            <a:avLst/>
          </a:prstGeom>
        </p:spPr>
      </p:sp>
      <p:cxnSp>
        <p:nvCxnSpPr>
          <p:cNvPr id="76" name="Straight Connector 15"/>
          <p:cNvCxnSpPr/>
          <p:nvPr>
            <p:custDataLst>
              <p:tags r:id="rId3"/>
            </p:custDataLst>
          </p:nvPr>
        </p:nvCxnSpPr>
        <p:spPr>
          <a:xfrm>
            <a:off x="737320" y="867728"/>
            <a:ext cx="703135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4"/>
            </p:custDataLst>
          </p:nvPr>
        </p:nvSpPr>
        <p:spPr>
          <a:xfrm>
            <a:off x="629285" y="1386840"/>
            <a:ext cx="5170805" cy="5471160"/>
          </a:xfrm>
          <a:prstGeom prst="rect">
            <a:avLst/>
          </a:prstGeom>
          <a:noFill/>
          <a:ln w="25400">
            <a:solidFill>
              <a:schemeClr val="accent1"/>
            </a:solidFill>
          </a:ln>
        </p:spPr>
        <p:txBody>
          <a:bodyPr wrap="square" rtlCol="0" anchor="t">
            <a:noAutofit/>
          </a:bodyPr>
          <a:p>
            <a:r>
              <a:rPr lang="en-US" altLang="zh-CN" sz="20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Pattern Scenario :</a:t>
            </a:r>
            <a:r>
              <a:rPr lang="en-US" altLang="zh-CN" sz="2000" dirty="0" smtClean="0">
                <a:solidFill>
                  <a:srgbClr val="18478F"/>
                </a:solidFill>
                <a:latin typeface="Microsoft YaHei" panose="020B0503020204020204" charset="-122"/>
                <a:ea typeface="Microsoft YaHei" panose="020B0503020204020204" charset="-122"/>
                <a:sym typeface="+mn-ea"/>
              </a:rPr>
              <a:t> </a:t>
            </a:r>
            <a:endParaRPr lang="en-US" altLang="zh-CN" sz="2000" dirty="0" smtClean="0">
              <a:solidFill>
                <a:srgbClr val="18478F"/>
              </a:solidFill>
              <a:latin typeface="Microsoft YaHei" panose="020B0503020204020204" charset="-122"/>
              <a:ea typeface="Microsoft YaHei" panose="020B0503020204020204" charset="-122"/>
              <a:sym typeface="+mn-ea"/>
            </a:endParaRPr>
          </a:p>
          <a:p>
            <a:pPr marL="0" indent="0">
              <a:lnSpc>
                <a:spcPct val="170000"/>
              </a:lnSpc>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1. </a:t>
            </a:r>
            <a:r>
              <a:rPr lang="en-US" altLang="zh-CN" b="1" dirty="0" smtClean="0">
                <a:solidFill>
                  <a:srgbClr val="18478F"/>
                </a:solidFill>
                <a:latin typeface="Microsoft YaHei" panose="020B0503020204020204" charset="-122"/>
                <a:ea typeface="Microsoft YaHei" panose="020B0503020204020204" charset="-122"/>
                <a:sym typeface="+mn-ea"/>
              </a:rPr>
              <a:t>WiFi Configuration:</a:t>
            </a:r>
            <a:endParaRPr lang="en-US" altLang="zh-CN" b="1" dirty="0" smtClean="0">
              <a:solidFill>
                <a:srgbClr val="18478F"/>
              </a:solidFill>
              <a:latin typeface="Microsoft YaHei" panose="020B0503020204020204" charset="-122"/>
              <a:ea typeface="Microsoft YaHei" panose="020B0503020204020204" charset="-122"/>
              <a:sym typeface="+mn-ea"/>
            </a:endParaRPr>
          </a:p>
          <a:p>
            <a:pPr marL="171450" indent="-171450">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sym typeface="+mn-ea"/>
              </a:rPr>
              <a:t>Standard: WIFI_STANDARD_80211b</a:t>
            </a:r>
            <a:endParaRPr lang="en-US" altLang="zh-CN" dirty="0" smtClean="0">
              <a:solidFill>
                <a:srgbClr val="18478F"/>
              </a:solidFill>
              <a:latin typeface="Microsoft YaHei" panose="020B0503020204020204" charset="-122"/>
              <a:ea typeface="Microsoft YaHei" panose="020B0503020204020204" charset="-122"/>
              <a:sym typeface="+mn-ea"/>
            </a:endParaRPr>
          </a:p>
          <a:p>
            <a:pPr marL="171450" indent="-171450">
              <a:buFont typeface="Arial" panose="020B0604020202020204" pitchFamily="34" charset="0"/>
              <a:buChar char="•"/>
            </a:pPr>
            <a:r>
              <a:rPr lang="en-US" altLang="zh-CN" dirty="0" smtClean="0">
                <a:solidFill>
                  <a:srgbClr val="FF0000"/>
                </a:solidFill>
                <a:latin typeface="Microsoft YaHei" panose="020B0503020204020204" charset="-122"/>
                <a:ea typeface="Microsoft YaHei" panose="020B0503020204020204" charset="-122"/>
                <a:sym typeface="+mn-ea"/>
              </a:rPr>
              <a:t>Data Rate: DsssRate11Mbps for both Data and Control packets</a:t>
            </a:r>
            <a:endParaRPr lang="en-US" altLang="zh-CN" dirty="0" smtClean="0">
              <a:solidFill>
                <a:srgbClr val="FF0000"/>
              </a:solidFill>
              <a:latin typeface="Microsoft YaHei" panose="020B0503020204020204" charset="-122"/>
              <a:ea typeface="Microsoft YaHei" panose="020B0503020204020204" charset="-122"/>
              <a:sym typeface="+mn-ea"/>
            </a:endParaRPr>
          </a:p>
          <a:p>
            <a:pPr algn="l">
              <a:lnSpc>
                <a:spcPct val="210000"/>
              </a:lnSpc>
              <a:buSzTx/>
              <a:buFont typeface="Arial" panose="020B0604020202020204" pitchFamily="34" charset="0"/>
            </a:pPr>
            <a:r>
              <a:rPr lang="en-US" altLang="zh-CN" sz="1400" b="1" dirty="0" smtClean="0">
                <a:solidFill>
                  <a:srgbClr val="18478F"/>
                </a:solidFill>
                <a:latin typeface="Microsoft YaHei" panose="020B0503020204020204" charset="-122"/>
                <a:ea typeface="Microsoft YaHei" panose="020B0503020204020204" charset="-122"/>
                <a:sym typeface="+mn-ea"/>
              </a:rPr>
              <a:t>2. Traffic Configuration:</a:t>
            </a:r>
            <a:endParaRPr lang="en-US" altLang="zh-CN" sz="1400" b="1"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Server Port: 9</a:t>
            </a:r>
            <a:endParaRPr lang="en-US" altLang="zh-CN" b="1"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UdpEchoClient for iPad:</a:t>
            </a:r>
            <a:endParaRPr lang="en-US" altLang="zh-CN" b="1" dirty="0" smtClean="0">
              <a:solidFill>
                <a:srgbClr val="18478F"/>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     IP: 192.168.239.5</a:t>
            </a:r>
            <a:endParaRPr lang="en-US" altLang="zh-CN" dirty="0" smtClean="0">
              <a:solidFill>
                <a:srgbClr val="18478F"/>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     </a:t>
            </a:r>
            <a:r>
              <a:rPr lang="en-US" altLang="zh-CN" dirty="0" smtClean="0">
                <a:solidFill>
                  <a:srgbClr val="FF0000"/>
                </a:solidFill>
                <a:latin typeface="Microsoft YaHei" panose="020B0503020204020204" charset="-122"/>
                <a:ea typeface="Microsoft YaHei" panose="020B0503020204020204" charset="-122"/>
                <a:sym typeface="+mn-ea"/>
              </a:rPr>
              <a:t>MaxPackets: 900</a:t>
            </a:r>
            <a:endParaRPr lang="en-US" altLang="zh-CN" dirty="0" smtClean="0">
              <a:solidFill>
                <a:srgbClr val="FF0000"/>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     Interval: 1 Second</a:t>
            </a:r>
            <a:endParaRPr lang="en-US" altLang="zh-CN" dirty="0" smtClean="0">
              <a:solidFill>
                <a:srgbClr val="18478F"/>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     PacketSize: 1024 Bytes</a:t>
            </a:r>
            <a:endParaRPr lang="en-US" altLang="zh-CN"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UdpEchoClient for Smart TV:</a:t>
            </a:r>
            <a:endParaRPr lang="en-US" altLang="zh-CN" b="1" dirty="0" smtClean="0">
              <a:solidFill>
                <a:srgbClr val="18478F"/>
              </a:solidFill>
              <a:latin typeface="Microsoft YaHei" panose="020B0503020204020204" charset="-122"/>
              <a:ea typeface="Microsoft YaHei" panose="020B0503020204020204" charset="-122"/>
              <a:sym typeface="+mn-ea"/>
            </a:endParaRPr>
          </a:p>
          <a:p>
            <a:pPr algn="l">
              <a:buSzTx/>
              <a:buFont typeface="Arial" panose="020B0604020202020204" pitchFamily="34" charset="0"/>
            </a:pPr>
            <a:r>
              <a:rPr lang="en-US" altLang="zh-CN" dirty="0" smtClean="0">
                <a:solidFill>
                  <a:srgbClr val="18478F"/>
                </a:solidFill>
                <a:latin typeface="Microsoft YaHei" panose="020B0503020204020204" charset="-122"/>
                <a:ea typeface="Microsoft YaHei" panose="020B0503020204020204" charset="-122"/>
                <a:sym typeface="+mn-ea"/>
              </a:rPr>
              <a:t>     IP: 192.168.239.4</a:t>
            </a:r>
            <a:endParaRPr lang="en-US" altLang="zh-CN" dirty="0" smtClean="0">
              <a:solidFill>
                <a:srgbClr val="18478F"/>
              </a:solidFill>
              <a:latin typeface="Microsoft YaHei" panose="020B0503020204020204" charset="-122"/>
              <a:ea typeface="Microsoft YaHei" panose="020B0503020204020204" charset="-122"/>
              <a:sym typeface="+mn-ea"/>
            </a:endParaRPr>
          </a:p>
          <a:p>
            <a:pPr algn="l">
              <a:buSzTx/>
              <a:buFont typeface="Arial" panose="020B0604020202020204" pitchFamily="34" charset="0"/>
            </a:pPr>
            <a:r>
              <a:rPr lang="en-US" altLang="zh-CN" dirty="0" smtClean="0">
                <a:solidFill>
                  <a:srgbClr val="18478F"/>
                </a:solidFill>
                <a:latin typeface="Microsoft YaHei" panose="020B0503020204020204" charset="-122"/>
                <a:ea typeface="Microsoft YaHei" panose="020B0503020204020204" charset="-122"/>
                <a:sym typeface="+mn-ea"/>
              </a:rPr>
              <a:t>     </a:t>
            </a:r>
            <a:r>
              <a:rPr lang="en-US" altLang="zh-CN" dirty="0" smtClean="0">
                <a:solidFill>
                  <a:srgbClr val="FF0000"/>
                </a:solidFill>
                <a:latin typeface="Microsoft YaHei" panose="020B0503020204020204" charset="-122"/>
                <a:ea typeface="Microsoft YaHei" panose="020B0503020204020204" charset="-122"/>
                <a:sym typeface="+mn-ea"/>
              </a:rPr>
              <a:t>MaxPackets: 960</a:t>
            </a:r>
            <a:endParaRPr lang="en-US" altLang="zh-CN" dirty="0" smtClean="0">
              <a:solidFill>
                <a:srgbClr val="FF0000"/>
              </a:solidFill>
              <a:latin typeface="Microsoft YaHei" panose="020B0503020204020204" charset="-122"/>
              <a:ea typeface="Microsoft YaHei" panose="020B0503020204020204" charset="-122"/>
              <a:sym typeface="+mn-ea"/>
            </a:endParaRPr>
          </a:p>
          <a:p>
            <a:pPr algn="l">
              <a:buSzTx/>
              <a:buFont typeface="Arial" panose="020B0604020202020204" pitchFamily="34" charset="0"/>
            </a:pPr>
            <a:r>
              <a:rPr lang="en-US" altLang="zh-CN" dirty="0" smtClean="0">
                <a:solidFill>
                  <a:srgbClr val="18478F"/>
                </a:solidFill>
                <a:latin typeface="Microsoft YaHei" panose="020B0503020204020204" charset="-122"/>
                <a:ea typeface="Microsoft YaHei" panose="020B0503020204020204" charset="-122"/>
                <a:sym typeface="+mn-ea"/>
              </a:rPr>
              <a:t>     Interval: 1 Second</a:t>
            </a:r>
            <a:endParaRPr lang="en-US" altLang="zh-CN" dirty="0" smtClean="0">
              <a:solidFill>
                <a:srgbClr val="18478F"/>
              </a:solidFill>
              <a:latin typeface="Microsoft YaHei" panose="020B0503020204020204" charset="-122"/>
              <a:ea typeface="Microsoft YaHei" panose="020B0503020204020204" charset="-122"/>
              <a:sym typeface="+mn-ea"/>
            </a:endParaRPr>
          </a:p>
          <a:p>
            <a:pPr algn="l">
              <a:buSzTx/>
              <a:buFont typeface="Arial" panose="020B0604020202020204" pitchFamily="34" charset="0"/>
            </a:pPr>
            <a:r>
              <a:rPr lang="en-US" altLang="zh-CN" dirty="0" smtClean="0">
                <a:solidFill>
                  <a:srgbClr val="18478F"/>
                </a:solidFill>
                <a:latin typeface="Microsoft YaHei" panose="020B0503020204020204" charset="-122"/>
                <a:ea typeface="Microsoft YaHei" panose="020B0503020204020204" charset="-122"/>
                <a:sym typeface="+mn-ea"/>
              </a:rPr>
              <a:t>     PacketSize: 2048 Bytes</a:t>
            </a:r>
            <a:endParaRPr lang="en-US" altLang="zh-CN"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UdpEchoClient for Laptop:</a:t>
            </a:r>
            <a:endParaRPr lang="en-US" altLang="zh-CN" b="1" dirty="0" smtClean="0">
              <a:solidFill>
                <a:srgbClr val="18478F"/>
              </a:solidFill>
              <a:latin typeface="Microsoft YaHei" panose="020B0503020204020204" charset="-122"/>
              <a:ea typeface="Microsoft YaHei" panose="020B0503020204020204" charset="-122"/>
              <a:sym typeface="+mn-ea"/>
            </a:endParaRPr>
          </a:p>
          <a:p>
            <a:r>
              <a:rPr lang="en-US" altLang="zh-CN" dirty="0" smtClean="0">
                <a:solidFill>
                  <a:srgbClr val="18478F"/>
                </a:solidFill>
                <a:latin typeface="Microsoft YaHei" panose="020B0503020204020204" charset="-122"/>
                <a:ea typeface="Microsoft YaHei" panose="020B0503020204020204" charset="-122"/>
                <a:sym typeface="+mn-ea"/>
              </a:rPr>
              <a:t>     Interval: 5 Seconds</a:t>
            </a:r>
            <a:endParaRPr lang="en-US" altLang="zh-CN" dirty="0" smtClean="0">
              <a:solidFill>
                <a:srgbClr val="18478F"/>
              </a:solidFill>
              <a:latin typeface="Microsoft YaHei" panose="020B0503020204020204" charset="-122"/>
              <a:ea typeface="Microsoft YaHei" panose="020B0503020204020204" charset="-122"/>
              <a:sym typeface="+mn-ea"/>
            </a:endParaRPr>
          </a:p>
          <a:p>
            <a:r>
              <a:rPr lang="en-US" altLang="zh-CN" dirty="0" smtClean="0">
                <a:solidFill>
                  <a:srgbClr val="18478F"/>
                </a:solidFill>
                <a:latin typeface="Microsoft YaHei" panose="020B0503020204020204" charset="-122"/>
                <a:ea typeface="Microsoft YaHei" panose="020B0503020204020204" charset="-122"/>
                <a:sym typeface="+mn-ea"/>
              </a:rPr>
              <a:t>     PacketSize: 512 Bytes</a:t>
            </a:r>
            <a:endParaRPr lang="en-US" altLang="zh-CN"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UdpEchoClient for Cell Phone:</a:t>
            </a:r>
            <a:endParaRPr lang="en-US" altLang="zh-CN" b="1" dirty="0" smtClean="0">
              <a:solidFill>
                <a:srgbClr val="18478F"/>
              </a:solidFill>
              <a:latin typeface="Microsoft YaHei" panose="020B0503020204020204" charset="-122"/>
              <a:ea typeface="Microsoft YaHei" panose="020B0503020204020204" charset="-122"/>
              <a:sym typeface="+mn-ea"/>
            </a:endParaRPr>
          </a:p>
          <a:p>
            <a:r>
              <a:rPr lang="en-US" altLang="zh-CN" dirty="0" smtClean="0">
                <a:solidFill>
                  <a:srgbClr val="18478F"/>
                </a:solidFill>
                <a:latin typeface="Microsoft YaHei" panose="020B0503020204020204" charset="-122"/>
                <a:ea typeface="Microsoft YaHei" panose="020B0503020204020204" charset="-122"/>
                <a:sym typeface="+mn-ea"/>
              </a:rPr>
              <a:t>     Interval: 1 Second</a:t>
            </a:r>
            <a:endParaRPr lang="en-US" altLang="zh-CN" dirty="0" smtClean="0">
              <a:solidFill>
                <a:srgbClr val="18478F"/>
              </a:solidFill>
              <a:latin typeface="Microsoft YaHei" panose="020B0503020204020204" charset="-122"/>
              <a:ea typeface="Microsoft YaHei" panose="020B0503020204020204" charset="-122"/>
              <a:sym typeface="+mn-ea"/>
            </a:endParaRPr>
          </a:p>
          <a:p>
            <a:r>
              <a:rPr lang="en-US" altLang="zh-CN" dirty="0" smtClean="0">
                <a:solidFill>
                  <a:srgbClr val="18478F"/>
                </a:solidFill>
                <a:latin typeface="Microsoft YaHei" panose="020B0503020204020204" charset="-122"/>
                <a:ea typeface="Microsoft YaHei" panose="020B0503020204020204" charset="-122"/>
                <a:sym typeface="+mn-ea"/>
              </a:rPr>
              <a:t>     PacketSize: 256 Bytes</a:t>
            </a:r>
            <a:endParaRPr lang="en-US" altLang="zh-CN" sz="1800" dirty="0" smtClean="0">
              <a:solidFill>
                <a:srgbClr val="18478F"/>
              </a:solidFill>
              <a:latin typeface="Microsoft YaHei" panose="020B0503020204020204" charset="-122"/>
              <a:ea typeface="Microsoft YaHei" panose="020B0503020204020204" charset="-122"/>
              <a:sym typeface="+mn-ea"/>
            </a:endParaRPr>
          </a:p>
        </p:txBody>
      </p:sp>
      <p:sp>
        <p:nvSpPr>
          <p:cNvPr id="4" name="文本框 3"/>
          <p:cNvSpPr txBox="1"/>
          <p:nvPr/>
        </p:nvSpPr>
        <p:spPr>
          <a:xfrm>
            <a:off x="629285" y="959485"/>
            <a:ext cx="10128885" cy="398780"/>
          </a:xfrm>
          <a:prstGeom prst="rect">
            <a:avLst/>
          </a:prstGeom>
          <a:noFill/>
        </p:spPr>
        <p:txBody>
          <a:bodyPr wrap="square" rtlCol="0" anchor="t">
            <a:spAutoFit/>
          </a:bodyPr>
          <a:p>
            <a:r>
              <a:rPr lang="en-US" altLang="zh-CN" sz="2000" b="1"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Differentiating parameters      </a:t>
            </a:r>
            <a:r>
              <a:rPr lang="zh-CN" altLang="en-US" sz="2000" b="1"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这两部分的参数我没找到很明显</a:t>
            </a:r>
            <a:r>
              <a:rPr lang="zh-CN" altLang="en-US" sz="2000" b="1" dirty="0" smtClean="0">
                <a:solidFill>
                  <a:srgbClr val="FF0000"/>
                </a:solidFill>
                <a:latin typeface="Microsoft YaHei" panose="020B0503020204020204" charset="-122"/>
                <a:ea typeface="Microsoft YaHei" panose="020B0503020204020204" charset="-122"/>
                <a:cs typeface="Arial Black" panose="020B0A04020102020204" pitchFamily="34" charset="0"/>
                <a:sym typeface="+mn-ea"/>
              </a:rPr>
              <a:t>的区别？</a:t>
            </a:r>
            <a:r>
              <a:rPr lang="en-US" altLang="zh-CN" sz="20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 </a:t>
            </a:r>
            <a:endParaRPr lang="en-US" altLang="zh-CN" sz="20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p:txBody>
      </p:sp>
      <p:sp>
        <p:nvSpPr>
          <p:cNvPr id="7" name="文本框 6"/>
          <p:cNvSpPr txBox="1"/>
          <p:nvPr>
            <p:custDataLst>
              <p:tags r:id="rId5"/>
            </p:custDataLst>
          </p:nvPr>
        </p:nvSpPr>
        <p:spPr>
          <a:xfrm>
            <a:off x="6528435" y="1386840"/>
            <a:ext cx="5288280" cy="5471160"/>
          </a:xfrm>
          <a:prstGeom prst="rect">
            <a:avLst/>
          </a:prstGeom>
          <a:noFill/>
          <a:ln w="25400">
            <a:solidFill>
              <a:schemeClr val="accent1"/>
            </a:solidFill>
          </a:ln>
        </p:spPr>
        <p:txBody>
          <a:bodyPr wrap="square" rtlCol="0" anchor="t">
            <a:noAutofit/>
          </a:bodyPr>
          <a:p>
            <a:r>
              <a:rPr lang="en-US" altLang="zh-CN" sz="20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Random</a:t>
            </a:r>
            <a:r>
              <a:rPr lang="en-US" altLang="zh-CN" sz="20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 Scenario :</a:t>
            </a:r>
            <a:r>
              <a:rPr lang="en-US" altLang="zh-CN" sz="2000" dirty="0" smtClean="0">
                <a:solidFill>
                  <a:srgbClr val="18478F"/>
                </a:solidFill>
                <a:latin typeface="Microsoft YaHei" panose="020B0503020204020204" charset="-122"/>
                <a:ea typeface="Microsoft YaHei" panose="020B0503020204020204" charset="-122"/>
                <a:sym typeface="+mn-ea"/>
              </a:rPr>
              <a:t> </a:t>
            </a:r>
            <a:endParaRPr lang="en-US" altLang="zh-CN" sz="2000" dirty="0" smtClean="0">
              <a:solidFill>
                <a:srgbClr val="18478F"/>
              </a:solidFill>
              <a:latin typeface="Microsoft YaHei" panose="020B0503020204020204" charset="-122"/>
              <a:ea typeface="Microsoft YaHei" panose="020B0503020204020204" charset="-122"/>
              <a:sym typeface="+mn-ea"/>
            </a:endParaRPr>
          </a:p>
          <a:p>
            <a:pPr marL="0" indent="0">
              <a:lnSpc>
                <a:spcPct val="170000"/>
              </a:lnSpc>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1. </a:t>
            </a:r>
            <a:r>
              <a:rPr lang="en-US" altLang="zh-CN" b="1" dirty="0" smtClean="0">
                <a:solidFill>
                  <a:srgbClr val="18478F"/>
                </a:solidFill>
                <a:latin typeface="Microsoft YaHei" panose="020B0503020204020204" charset="-122"/>
                <a:ea typeface="Microsoft YaHei" panose="020B0503020204020204" charset="-122"/>
                <a:sym typeface="+mn-ea"/>
              </a:rPr>
              <a:t>WiFi Configuration:</a:t>
            </a:r>
            <a:endParaRPr lang="en-US" altLang="zh-CN" b="1" dirty="0" smtClean="0">
              <a:solidFill>
                <a:srgbClr val="18478F"/>
              </a:solidFill>
              <a:latin typeface="Microsoft YaHei" panose="020B0503020204020204" charset="-122"/>
              <a:ea typeface="Microsoft YaHei" panose="020B0503020204020204" charset="-122"/>
              <a:sym typeface="+mn-ea"/>
            </a:endParaRPr>
          </a:p>
          <a:p>
            <a:pPr marL="171450" indent="-171450" algn="l">
              <a:lnSpc>
                <a:spcPct val="100000"/>
              </a:lnSpc>
              <a:buSzTx/>
              <a:buFont typeface="Arial" panose="020B0604020202020204" pitchFamily="34" charset="0"/>
              <a:buChar char="•"/>
            </a:pPr>
            <a:r>
              <a:rPr lang="en-US" altLang="zh-CN" dirty="0" smtClean="0">
                <a:solidFill>
                  <a:srgbClr val="18478F"/>
                </a:solidFill>
                <a:latin typeface="Microsoft YaHei" panose="020B0503020204020204" charset="-122"/>
                <a:ea typeface="Microsoft YaHei" panose="020B0503020204020204" charset="-122"/>
                <a:sym typeface="+mn-ea"/>
              </a:rPr>
              <a:t>Standard: WIFI_STANDARD_80211b</a:t>
            </a:r>
            <a:endParaRPr lang="en-US" altLang="zh-CN" dirty="0" smtClean="0">
              <a:solidFill>
                <a:srgbClr val="18478F"/>
              </a:solidFill>
              <a:latin typeface="Microsoft YaHei" panose="020B0503020204020204" charset="-122"/>
              <a:ea typeface="Microsoft YaHei" panose="020B0503020204020204" charset="-122"/>
            </a:endParaRPr>
          </a:p>
          <a:p>
            <a:pPr marL="171450" indent="-171450" algn="l">
              <a:lnSpc>
                <a:spcPct val="100000"/>
              </a:lnSpc>
              <a:buSzTx/>
              <a:buFont typeface="Arial" panose="020B0604020202020204" pitchFamily="34" charset="0"/>
              <a:buChar char="•"/>
            </a:pPr>
            <a:r>
              <a:rPr lang="en-US" altLang="zh-CN" dirty="0" smtClean="0">
                <a:solidFill>
                  <a:srgbClr val="FF0000"/>
                </a:solidFill>
                <a:latin typeface="Microsoft YaHei" panose="020B0503020204020204" charset="-122"/>
                <a:ea typeface="Microsoft YaHei" panose="020B0503020204020204" charset="-122"/>
                <a:sym typeface="+mn-ea"/>
              </a:rPr>
              <a:t>Randomly assigned Data Rates from a list of valid 802.11b rates: 1Mbps, 2Mbps, 5.5Mbps, 11Mbps</a:t>
            </a:r>
            <a:endParaRPr lang="en-US" altLang="zh-CN" dirty="0" smtClean="0">
              <a:solidFill>
                <a:srgbClr val="18478F"/>
              </a:solidFill>
              <a:latin typeface="Microsoft YaHei" panose="020B0503020204020204" charset="-122"/>
              <a:ea typeface="Microsoft YaHei" panose="020B0503020204020204" charset="-122"/>
              <a:sym typeface="+mn-ea"/>
            </a:endParaRPr>
          </a:p>
          <a:p>
            <a:pPr algn="l">
              <a:lnSpc>
                <a:spcPct val="210000"/>
              </a:lnSpc>
              <a:buSzTx/>
              <a:buFont typeface="Arial" panose="020B0604020202020204" pitchFamily="34" charset="0"/>
            </a:pPr>
            <a:r>
              <a:rPr lang="en-US" altLang="zh-CN" sz="1400" b="1" dirty="0" smtClean="0">
                <a:solidFill>
                  <a:srgbClr val="18478F"/>
                </a:solidFill>
                <a:latin typeface="Microsoft YaHei" panose="020B0503020204020204" charset="-122"/>
                <a:ea typeface="Microsoft YaHei" panose="020B0503020204020204" charset="-122"/>
                <a:sym typeface="+mn-ea"/>
              </a:rPr>
              <a:t>2. Traffic Configuration:</a:t>
            </a:r>
            <a:endParaRPr lang="en-US" altLang="zh-CN" sz="1400" b="1" dirty="0" smtClean="0">
              <a:solidFill>
                <a:srgbClr val="18478F"/>
              </a:solidFill>
              <a:latin typeface="Microsoft YaHei" panose="020B0503020204020204" charset="-122"/>
              <a:ea typeface="Microsoft YaHei" panose="020B0503020204020204" charset="-122"/>
              <a:sym typeface="+mn-ea"/>
            </a:endParaRPr>
          </a:p>
          <a:p>
            <a:pPr marL="285750" indent="-285750" algn="l">
              <a:buSzTx/>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Server Port: 9</a:t>
            </a:r>
            <a:endParaRPr lang="en-US" altLang="zh-CN" b="1"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UdpEchoClient for iPad:</a:t>
            </a:r>
            <a:endParaRPr lang="en-US" altLang="zh-CN" b="1" dirty="0" smtClean="0">
              <a:solidFill>
                <a:srgbClr val="18478F"/>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     IP: 192.168.239.5</a:t>
            </a:r>
            <a:endParaRPr lang="en-US" altLang="zh-CN" dirty="0" smtClean="0">
              <a:solidFill>
                <a:srgbClr val="18478F"/>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     </a:t>
            </a:r>
            <a:r>
              <a:rPr lang="en-US" altLang="zh-CN" dirty="0" smtClean="0">
                <a:solidFill>
                  <a:srgbClr val="FF0000"/>
                </a:solidFill>
                <a:latin typeface="Microsoft YaHei" panose="020B0503020204020204" charset="-122"/>
                <a:ea typeface="Microsoft YaHei" panose="020B0503020204020204" charset="-122"/>
                <a:sym typeface="+mn-ea"/>
              </a:rPr>
              <a:t>High traffic</a:t>
            </a:r>
            <a:endParaRPr lang="en-US" altLang="zh-CN" dirty="0" smtClean="0">
              <a:solidFill>
                <a:srgbClr val="FF0000"/>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     Interval: 0.1 Second</a:t>
            </a:r>
            <a:endParaRPr lang="en-US" altLang="zh-CN" dirty="0" smtClean="0">
              <a:solidFill>
                <a:srgbClr val="18478F"/>
              </a:solidFill>
              <a:latin typeface="Microsoft YaHei" panose="020B0503020204020204" charset="-122"/>
              <a:ea typeface="Microsoft YaHei" panose="020B0503020204020204" charset="-122"/>
              <a:sym typeface="+mn-ea"/>
            </a:endParaRPr>
          </a:p>
          <a:p>
            <a:pPr marL="0" indent="0">
              <a:buFont typeface="Arial" panose="020B0604020202020204" pitchFamily="34" charset="0"/>
              <a:buNone/>
            </a:pPr>
            <a:r>
              <a:rPr lang="en-US" altLang="zh-CN" dirty="0" smtClean="0">
                <a:solidFill>
                  <a:srgbClr val="18478F"/>
                </a:solidFill>
                <a:latin typeface="Microsoft YaHei" panose="020B0503020204020204" charset="-122"/>
                <a:ea typeface="Microsoft YaHei" panose="020B0503020204020204" charset="-122"/>
                <a:sym typeface="+mn-ea"/>
              </a:rPr>
              <a:t>     PacketSize: 1024 Bytes</a:t>
            </a:r>
            <a:endParaRPr lang="en-US" altLang="zh-CN"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UdpEchoClient for Smart TV:</a:t>
            </a:r>
            <a:endParaRPr lang="en-US" altLang="zh-CN" b="1" dirty="0" smtClean="0">
              <a:solidFill>
                <a:srgbClr val="18478F"/>
              </a:solidFill>
              <a:latin typeface="Microsoft YaHei" panose="020B0503020204020204" charset="-122"/>
              <a:ea typeface="Microsoft YaHei" panose="020B0503020204020204" charset="-122"/>
              <a:sym typeface="+mn-ea"/>
            </a:endParaRPr>
          </a:p>
          <a:p>
            <a:pPr algn="l">
              <a:buSzTx/>
              <a:buFont typeface="Arial" panose="020B0604020202020204" pitchFamily="34" charset="0"/>
            </a:pPr>
            <a:r>
              <a:rPr lang="en-US" altLang="zh-CN" dirty="0" smtClean="0">
                <a:solidFill>
                  <a:srgbClr val="18478F"/>
                </a:solidFill>
                <a:latin typeface="Microsoft YaHei" panose="020B0503020204020204" charset="-122"/>
                <a:ea typeface="Microsoft YaHei" panose="020B0503020204020204" charset="-122"/>
                <a:sym typeface="+mn-ea"/>
              </a:rPr>
              <a:t>     IP: 192.168.239.4</a:t>
            </a:r>
            <a:endParaRPr lang="en-US" altLang="zh-CN" dirty="0" smtClean="0">
              <a:solidFill>
                <a:srgbClr val="18478F"/>
              </a:solidFill>
              <a:latin typeface="Microsoft YaHei" panose="020B0503020204020204" charset="-122"/>
              <a:ea typeface="Microsoft YaHei" panose="020B0503020204020204" charset="-122"/>
              <a:sym typeface="+mn-ea"/>
            </a:endParaRPr>
          </a:p>
          <a:p>
            <a:pPr algn="l">
              <a:buSzTx/>
              <a:buFont typeface="Arial" panose="020B0604020202020204" pitchFamily="34" charset="0"/>
            </a:pPr>
            <a:r>
              <a:rPr lang="en-US" altLang="zh-CN" dirty="0" smtClean="0">
                <a:solidFill>
                  <a:srgbClr val="18478F"/>
                </a:solidFill>
                <a:latin typeface="Microsoft YaHei" panose="020B0503020204020204" charset="-122"/>
                <a:ea typeface="Microsoft YaHei" panose="020B0503020204020204" charset="-122"/>
                <a:sym typeface="+mn-ea"/>
              </a:rPr>
              <a:t>     </a:t>
            </a:r>
            <a:r>
              <a:rPr lang="en-US" altLang="zh-CN" dirty="0" smtClean="0">
                <a:solidFill>
                  <a:srgbClr val="FF0000"/>
                </a:solidFill>
                <a:latin typeface="Microsoft YaHei" panose="020B0503020204020204" charset="-122"/>
                <a:ea typeface="Microsoft YaHei" panose="020B0503020204020204" charset="-122"/>
                <a:sym typeface="+mn-ea"/>
              </a:rPr>
              <a:t>High traffic</a:t>
            </a:r>
            <a:endParaRPr lang="en-US" altLang="zh-CN" dirty="0" smtClean="0">
              <a:solidFill>
                <a:srgbClr val="FF0000"/>
              </a:solidFill>
              <a:latin typeface="Microsoft YaHei" panose="020B0503020204020204" charset="-122"/>
              <a:ea typeface="Microsoft YaHei" panose="020B0503020204020204" charset="-122"/>
              <a:sym typeface="+mn-ea"/>
            </a:endParaRPr>
          </a:p>
          <a:p>
            <a:pPr algn="l">
              <a:buSzTx/>
              <a:buFont typeface="Arial" panose="020B0604020202020204" pitchFamily="34" charset="0"/>
            </a:pPr>
            <a:r>
              <a:rPr lang="en-US" altLang="zh-CN" dirty="0" smtClean="0">
                <a:solidFill>
                  <a:srgbClr val="18478F"/>
                </a:solidFill>
                <a:latin typeface="Microsoft YaHei" panose="020B0503020204020204" charset="-122"/>
                <a:ea typeface="Microsoft YaHei" panose="020B0503020204020204" charset="-122"/>
                <a:sym typeface="+mn-ea"/>
              </a:rPr>
              <a:t>     Interval: 0.1 Second</a:t>
            </a:r>
            <a:endParaRPr lang="en-US" altLang="zh-CN" dirty="0" smtClean="0">
              <a:solidFill>
                <a:srgbClr val="18478F"/>
              </a:solidFill>
              <a:latin typeface="Microsoft YaHei" panose="020B0503020204020204" charset="-122"/>
              <a:ea typeface="Microsoft YaHei" panose="020B0503020204020204" charset="-122"/>
              <a:sym typeface="+mn-ea"/>
            </a:endParaRPr>
          </a:p>
          <a:p>
            <a:pPr algn="l">
              <a:buSzTx/>
              <a:buFont typeface="Arial" panose="020B0604020202020204" pitchFamily="34" charset="0"/>
            </a:pPr>
            <a:r>
              <a:rPr lang="en-US" altLang="zh-CN" dirty="0" smtClean="0">
                <a:solidFill>
                  <a:srgbClr val="18478F"/>
                </a:solidFill>
                <a:latin typeface="Microsoft YaHei" panose="020B0503020204020204" charset="-122"/>
                <a:ea typeface="Microsoft YaHei" panose="020B0503020204020204" charset="-122"/>
                <a:sym typeface="+mn-ea"/>
              </a:rPr>
              <a:t>     PacketSize: 2048 Bytes</a:t>
            </a:r>
            <a:endParaRPr lang="en-US" altLang="zh-CN"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UdpEchoClient for Laptop:</a:t>
            </a:r>
            <a:endParaRPr lang="en-US" altLang="zh-CN" b="1" dirty="0" smtClean="0">
              <a:solidFill>
                <a:srgbClr val="18478F"/>
              </a:solidFill>
              <a:latin typeface="Microsoft YaHei" panose="020B0503020204020204" charset="-122"/>
              <a:ea typeface="Microsoft YaHei" panose="020B0503020204020204" charset="-122"/>
              <a:sym typeface="+mn-ea"/>
            </a:endParaRPr>
          </a:p>
          <a:p>
            <a:r>
              <a:rPr lang="en-US" altLang="zh-CN" dirty="0" smtClean="0">
                <a:solidFill>
                  <a:srgbClr val="18478F"/>
                </a:solidFill>
                <a:latin typeface="Microsoft YaHei" panose="020B0503020204020204" charset="-122"/>
                <a:ea typeface="Microsoft YaHei" panose="020B0503020204020204" charset="-122"/>
                <a:sym typeface="+mn-ea"/>
              </a:rPr>
              <a:t>     Interval: 5 Seconds</a:t>
            </a:r>
            <a:endParaRPr lang="en-US" altLang="zh-CN" dirty="0" smtClean="0">
              <a:solidFill>
                <a:srgbClr val="18478F"/>
              </a:solidFill>
              <a:latin typeface="Microsoft YaHei" panose="020B0503020204020204" charset="-122"/>
              <a:ea typeface="Microsoft YaHei" panose="020B0503020204020204" charset="-122"/>
              <a:sym typeface="+mn-ea"/>
            </a:endParaRPr>
          </a:p>
          <a:p>
            <a:r>
              <a:rPr lang="en-US" altLang="zh-CN" dirty="0" smtClean="0">
                <a:solidFill>
                  <a:srgbClr val="18478F"/>
                </a:solidFill>
                <a:latin typeface="Microsoft YaHei" panose="020B0503020204020204" charset="-122"/>
                <a:ea typeface="Microsoft YaHei" panose="020B0503020204020204" charset="-122"/>
                <a:sym typeface="+mn-ea"/>
              </a:rPr>
              <a:t>     PacketSize: 512 Bytes</a:t>
            </a:r>
            <a:endParaRPr lang="en-US" altLang="zh-CN" dirty="0" smtClean="0">
              <a:solidFill>
                <a:srgbClr val="18478F"/>
              </a:solidFill>
              <a:latin typeface="Microsoft YaHei" panose="020B0503020204020204" charset="-122"/>
              <a:ea typeface="Microsoft YaHei" panose="020B0503020204020204" charset="-122"/>
              <a:sym typeface="+mn-ea"/>
            </a:endParaRPr>
          </a:p>
          <a:p>
            <a:pPr marL="285750" indent="-285750">
              <a:buFont typeface="Arial" panose="020B0604020202020204" pitchFamily="34" charset="0"/>
              <a:buChar char="•"/>
            </a:pPr>
            <a:r>
              <a:rPr lang="en-US" altLang="zh-CN" b="1" dirty="0" smtClean="0">
                <a:solidFill>
                  <a:srgbClr val="18478F"/>
                </a:solidFill>
                <a:latin typeface="Microsoft YaHei" panose="020B0503020204020204" charset="-122"/>
                <a:ea typeface="Microsoft YaHei" panose="020B0503020204020204" charset="-122"/>
                <a:sym typeface="+mn-ea"/>
              </a:rPr>
              <a:t>UdpEchoClient for Cell Phone:</a:t>
            </a:r>
            <a:endParaRPr lang="en-US" altLang="zh-CN" b="1" dirty="0" smtClean="0">
              <a:solidFill>
                <a:srgbClr val="18478F"/>
              </a:solidFill>
              <a:latin typeface="Microsoft YaHei" panose="020B0503020204020204" charset="-122"/>
              <a:ea typeface="Microsoft YaHei" panose="020B0503020204020204" charset="-122"/>
              <a:sym typeface="+mn-ea"/>
            </a:endParaRPr>
          </a:p>
          <a:p>
            <a:r>
              <a:rPr lang="en-US" altLang="zh-CN" dirty="0" smtClean="0">
                <a:solidFill>
                  <a:srgbClr val="18478F"/>
                </a:solidFill>
                <a:latin typeface="Microsoft YaHei" panose="020B0503020204020204" charset="-122"/>
                <a:ea typeface="Microsoft YaHei" panose="020B0503020204020204" charset="-122"/>
                <a:sym typeface="+mn-ea"/>
              </a:rPr>
              <a:t>     Interval: 1 Second</a:t>
            </a:r>
            <a:endParaRPr lang="en-US" altLang="zh-CN" dirty="0" smtClean="0">
              <a:solidFill>
                <a:srgbClr val="18478F"/>
              </a:solidFill>
              <a:latin typeface="Microsoft YaHei" panose="020B0503020204020204" charset="-122"/>
              <a:ea typeface="Microsoft YaHei" panose="020B0503020204020204" charset="-122"/>
              <a:sym typeface="+mn-ea"/>
            </a:endParaRPr>
          </a:p>
          <a:p>
            <a:r>
              <a:rPr lang="en-US" altLang="zh-CN" dirty="0" smtClean="0">
                <a:solidFill>
                  <a:srgbClr val="18478F"/>
                </a:solidFill>
                <a:latin typeface="Microsoft YaHei" panose="020B0503020204020204" charset="-122"/>
                <a:ea typeface="Microsoft YaHei" panose="020B0503020204020204" charset="-122"/>
                <a:sym typeface="+mn-ea"/>
              </a:rPr>
              <a:t>     PacketSize: 256 Bytes</a:t>
            </a:r>
            <a:endParaRPr lang="en-US" altLang="zh-CN" dirty="0" smtClean="0">
              <a:solidFill>
                <a:srgbClr val="18478F"/>
              </a:solidFill>
              <a:latin typeface="Microsoft YaHei" panose="020B0503020204020204" charset="-122"/>
              <a:ea typeface="Microsoft YaHei"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693420"/>
            <a:ext cx="9144000" cy="95885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5. Experiment - NS3 Eavaluation</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9" name="画布 1"/>
          <p:cNvSpPr/>
          <p:nvPr>
            <p:custDataLst>
              <p:tags r:id="rId2"/>
            </p:custDataLst>
          </p:nvPr>
        </p:nvSpPr>
        <p:spPr>
          <a:xfrm>
            <a:off x="737235" y="1519555"/>
            <a:ext cx="10841355" cy="4987925"/>
          </a:xfrm>
          <a:prstGeom prst="rect">
            <a:avLst/>
          </a:prstGeom>
        </p:spPr>
      </p:sp>
      <p:cxnSp>
        <p:nvCxnSpPr>
          <p:cNvPr id="5" name="Straight Connector 15"/>
          <p:cNvCxnSpPr/>
          <p:nvPr>
            <p:custDataLst>
              <p:tags r:id="rId3"/>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6. Conclusion</a:t>
            </a:r>
            <a:endParaRPr lang="en-US" altLang="zh-CN" sz="3200" dirty="0" smtClean="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9" name="画布 1"/>
          <p:cNvSpPr/>
          <p:nvPr>
            <p:custDataLst>
              <p:tags r:id="rId2"/>
            </p:custDataLst>
          </p:nvPr>
        </p:nvSpPr>
        <p:spPr>
          <a:xfrm>
            <a:off x="737235" y="1519555"/>
            <a:ext cx="10841355" cy="4987925"/>
          </a:xfrm>
          <a:prstGeom prst="rect">
            <a:avLst/>
          </a:prstGeom>
        </p:spPr>
      </p:sp>
      <p:cxnSp>
        <p:nvCxnSpPr>
          <p:cNvPr id="76" name="Straight Connector 15"/>
          <p:cNvCxnSpPr/>
          <p:nvPr>
            <p:custDataLst>
              <p:tags r:id="rId3"/>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41375" y="5457825"/>
            <a:ext cx="10704195" cy="1124585"/>
          </a:xfrm>
          <a:prstGeom prst="rect">
            <a:avLst/>
          </a:prstGeom>
          <a:noFill/>
        </p:spPr>
        <p:txBody>
          <a:bodyPr wrap="square" rtlCol="0" anchor="t">
            <a:spAutoFit/>
          </a:bodyPr>
          <a:p>
            <a:r>
              <a:rPr lang="en-US" altLang="zh-CN" sz="2400" dirty="0" smtClean="0">
                <a:solidFill>
                  <a:srgbClr val="18478F"/>
                </a:solidFill>
                <a:latin typeface="Microsoft YaHei" panose="020B0503020204020204" charset="-122"/>
                <a:ea typeface="Microsoft YaHei" panose="020B0503020204020204" charset="-122"/>
                <a:sym typeface="+mn-ea"/>
              </a:rPr>
              <a:t>   ML Model Selection :</a:t>
            </a:r>
            <a:endParaRPr lang="en-US" altLang="zh-CN" sz="2400" dirty="0" smtClean="0">
              <a:solidFill>
                <a:srgbClr val="18478F"/>
              </a:solidFill>
              <a:latin typeface="Microsoft YaHei" panose="020B0503020204020204" charset="-122"/>
              <a:ea typeface="Microsoft YaHei" panose="020B0503020204020204" charset="-122"/>
              <a:sym typeface="+mn-ea"/>
            </a:endParaRPr>
          </a:p>
          <a:p>
            <a:pPr marL="285750" indent="-285750">
              <a:lnSpc>
                <a:spcPct val="120000"/>
              </a:lnSpc>
              <a:buFont typeface="Arial" panose="020B0604020202020204" pitchFamily="34" charset="0"/>
              <a:buChar char="•"/>
            </a:pPr>
            <a:r>
              <a:rPr lang="en-US" altLang="zh-CN" sz="1800" dirty="0" smtClean="0">
                <a:solidFill>
                  <a:srgbClr val="18478F"/>
                </a:solidFill>
                <a:latin typeface="Microsoft YaHei" panose="020B0503020204020204" charset="-122"/>
                <a:ea typeface="Microsoft YaHei" panose="020B0503020204020204" charset="-122"/>
                <a:sym typeface="+mn-ea"/>
              </a:rPr>
              <a:t>Random Forest For Pattern Usage Model </a:t>
            </a:r>
            <a:endParaRPr lang="en-US" altLang="zh-CN" sz="1800" dirty="0" smtClean="0">
              <a:solidFill>
                <a:srgbClr val="18478F"/>
              </a:solidFill>
              <a:latin typeface="Microsoft YaHei" panose="020B0503020204020204" charset="-122"/>
              <a:ea typeface="Microsoft YaHei" panose="020B0503020204020204" charset="-122"/>
              <a:sym typeface="+mn-ea"/>
            </a:endParaRPr>
          </a:p>
          <a:p>
            <a:pPr marL="285750" indent="-285750">
              <a:lnSpc>
                <a:spcPct val="120000"/>
              </a:lnSpc>
              <a:buFont typeface="Arial" panose="020B0604020202020204" pitchFamily="34" charset="0"/>
              <a:buChar char="•"/>
            </a:pPr>
            <a:r>
              <a:rPr lang="en-US" altLang="zh-CN" sz="1800" dirty="0" smtClean="0">
                <a:solidFill>
                  <a:srgbClr val="18478F"/>
                </a:solidFill>
                <a:latin typeface="Microsoft YaHei" panose="020B0503020204020204" charset="-122"/>
                <a:ea typeface="Microsoft YaHei" panose="020B0503020204020204" charset="-122"/>
                <a:sym typeface="+mn-ea"/>
              </a:rPr>
              <a:t>ML model no impact for Random Usage</a:t>
            </a:r>
            <a:endParaRPr lang="en-US" altLang="zh-CN" sz="1800" dirty="0" smtClean="0">
              <a:solidFill>
                <a:srgbClr val="18478F"/>
              </a:solidFill>
              <a:latin typeface="Microsoft YaHei" panose="020B0503020204020204" charset="-122"/>
              <a:ea typeface="Microsoft YaHei"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7. Feature Work </a:t>
            </a:r>
            <a:endParaRPr lang="en-US" altLang="zh-CN" sz="3200" dirty="0" smtClean="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9" name="画布 1"/>
          <p:cNvSpPr/>
          <p:nvPr>
            <p:custDataLst>
              <p:tags r:id="rId2"/>
            </p:custDataLst>
          </p:nvPr>
        </p:nvSpPr>
        <p:spPr>
          <a:xfrm>
            <a:off x="737235" y="1519555"/>
            <a:ext cx="10841355" cy="4987925"/>
          </a:xfrm>
          <a:prstGeom prst="rect">
            <a:avLst/>
          </a:prstGeom>
        </p:spPr>
      </p:sp>
      <p:cxnSp>
        <p:nvCxnSpPr>
          <p:cNvPr id="76" name="Straight Connector 15"/>
          <p:cNvCxnSpPr/>
          <p:nvPr>
            <p:custDataLst>
              <p:tags r:id="rId3"/>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29285" y="1978025"/>
            <a:ext cx="10704195" cy="3700780"/>
          </a:xfrm>
          <a:prstGeom prst="rect">
            <a:avLst/>
          </a:prstGeom>
          <a:noFill/>
        </p:spPr>
        <p:txBody>
          <a:bodyPr wrap="square" rtlCol="0" anchor="t">
            <a:spAutoFit/>
          </a:bodyPr>
          <a:p>
            <a:pPr marL="285750" indent="-285750" algn="l">
              <a:lnSpc>
                <a:spcPct val="170000"/>
              </a:lnSpc>
              <a:buSzTx/>
              <a:buFont typeface="Wingdings" panose="05000000000000000000" charset="0"/>
              <a:buChar char="Ø"/>
            </a:pPr>
            <a:r>
              <a:rPr sz="2400" dirty="0" smtClean="0">
                <a:solidFill>
                  <a:srgbClr val="18478F"/>
                </a:solidFill>
                <a:latin typeface="Microsoft YaHei" panose="020B0503020204020204" charset="-122"/>
                <a:ea typeface="Microsoft YaHei" panose="020B0503020204020204" charset="-122"/>
                <a:sym typeface="+mn-ea"/>
              </a:rPr>
              <a:t> </a:t>
            </a:r>
            <a:r>
              <a:rPr lang="en-US" sz="2400" dirty="0" smtClean="0">
                <a:solidFill>
                  <a:srgbClr val="18478F"/>
                </a:solidFill>
                <a:latin typeface="Microsoft YaHei" panose="020B0503020204020204" charset="-122"/>
                <a:ea typeface="Microsoft YaHei" panose="020B0503020204020204" charset="-122"/>
                <a:sym typeface="+mn-ea"/>
              </a:rPr>
              <a:t>A</a:t>
            </a:r>
            <a:r>
              <a:rPr sz="2400" dirty="0" smtClean="0">
                <a:solidFill>
                  <a:srgbClr val="18478F"/>
                </a:solidFill>
                <a:latin typeface="Microsoft YaHei" panose="020B0503020204020204" charset="-122"/>
                <a:ea typeface="Microsoft YaHei" panose="020B0503020204020204" charset="-122"/>
                <a:sym typeface="+mn-ea"/>
              </a:rPr>
              <a:t>utomatically update the Machine Learning model</a:t>
            </a:r>
            <a:r>
              <a:rPr lang="en-US" sz="2400" dirty="0" smtClean="0">
                <a:solidFill>
                  <a:srgbClr val="18478F"/>
                </a:solidFill>
                <a:latin typeface="Microsoft YaHei" panose="020B0503020204020204" charset="-122"/>
                <a:ea typeface="Microsoft YaHei" panose="020B0503020204020204" charset="-122"/>
                <a:sym typeface="+mn-ea"/>
              </a:rPr>
              <a:t> through New data is collected regularly </a:t>
            </a:r>
            <a:endParaRPr lang="en-US" sz="2400" dirty="0" smtClean="0">
              <a:solidFill>
                <a:srgbClr val="18478F"/>
              </a:solidFill>
              <a:latin typeface="Microsoft YaHei" panose="020B0503020204020204" charset="-122"/>
              <a:ea typeface="Microsoft YaHei" panose="020B0503020204020204" charset="-122"/>
              <a:sym typeface="+mn-ea"/>
            </a:endParaRPr>
          </a:p>
          <a:p>
            <a:pPr marL="285750" indent="-285750" algn="l">
              <a:lnSpc>
                <a:spcPct val="170000"/>
              </a:lnSpc>
              <a:buSzTx/>
              <a:buFont typeface="Wingdings" panose="05000000000000000000" charset="0"/>
              <a:buChar char="Ø"/>
            </a:pPr>
            <a:r>
              <a:rPr lang="en-US" altLang="zh-CN" sz="2400" dirty="0" smtClean="0">
                <a:solidFill>
                  <a:srgbClr val="18478F"/>
                </a:solidFill>
                <a:latin typeface="Microsoft YaHei" panose="020B0503020204020204" charset="-122"/>
                <a:ea typeface="Microsoft YaHei" panose="020B0503020204020204" charset="-122"/>
                <a:sym typeface="+mn-ea"/>
              </a:rPr>
              <a:t>C</a:t>
            </a:r>
            <a:r>
              <a:rPr lang="zh-CN" altLang="en-US" sz="2400" dirty="0" smtClean="0">
                <a:solidFill>
                  <a:srgbClr val="18478F"/>
                </a:solidFill>
                <a:latin typeface="Microsoft YaHei" panose="020B0503020204020204" charset="-122"/>
                <a:ea typeface="Microsoft YaHei" panose="020B0503020204020204" charset="-122"/>
                <a:sym typeface="+mn-ea"/>
              </a:rPr>
              <a:t>ombin</a:t>
            </a:r>
            <a:r>
              <a:rPr lang="en-US" altLang="zh-CN" sz="2400" dirty="0" smtClean="0">
                <a:solidFill>
                  <a:srgbClr val="18478F"/>
                </a:solidFill>
                <a:latin typeface="Microsoft YaHei" panose="020B0503020204020204" charset="-122"/>
                <a:ea typeface="Microsoft YaHei" panose="020B0503020204020204" charset="-122"/>
                <a:sym typeface="+mn-ea"/>
              </a:rPr>
              <a:t>ing</a:t>
            </a:r>
            <a:r>
              <a:rPr lang="zh-CN" altLang="en-US" sz="2400" dirty="0" smtClean="0">
                <a:solidFill>
                  <a:srgbClr val="18478F"/>
                </a:solidFill>
                <a:latin typeface="Microsoft YaHei" panose="020B0503020204020204" charset="-122"/>
                <a:ea typeface="Microsoft YaHei" panose="020B0503020204020204" charset="-122"/>
                <a:sym typeface="+mn-ea"/>
              </a:rPr>
              <a:t> network software</a:t>
            </a:r>
            <a:r>
              <a:rPr lang="en-US" altLang="zh-CN" sz="2400" dirty="0" smtClean="0">
                <a:solidFill>
                  <a:srgbClr val="18478F"/>
                </a:solidFill>
                <a:latin typeface="Microsoft YaHei" panose="020B0503020204020204" charset="-122"/>
                <a:ea typeface="Microsoft YaHei" panose="020B0503020204020204" charset="-122"/>
                <a:sym typeface="+mn-ea"/>
              </a:rPr>
              <a:t> </a:t>
            </a:r>
            <a:r>
              <a:rPr lang="zh-CN" altLang="en-US" sz="2400" dirty="0" smtClean="0">
                <a:solidFill>
                  <a:srgbClr val="18478F"/>
                </a:solidFill>
                <a:latin typeface="Microsoft YaHei" panose="020B0503020204020204" charset="-122"/>
                <a:ea typeface="Microsoft YaHei" panose="020B0503020204020204" charset="-122"/>
                <a:sym typeface="+mn-ea"/>
              </a:rPr>
              <a:t>with M</a:t>
            </a:r>
            <a:r>
              <a:rPr lang="en-US" altLang="zh-CN" sz="2400" dirty="0" smtClean="0">
                <a:solidFill>
                  <a:srgbClr val="18478F"/>
                </a:solidFill>
                <a:latin typeface="Microsoft YaHei" panose="020B0503020204020204" charset="-122"/>
                <a:ea typeface="Microsoft YaHei" panose="020B0503020204020204" charset="-122"/>
                <a:sym typeface="+mn-ea"/>
              </a:rPr>
              <a:t>achine </a:t>
            </a:r>
            <a:r>
              <a:rPr lang="zh-CN" altLang="en-US" sz="2400" dirty="0" smtClean="0">
                <a:solidFill>
                  <a:srgbClr val="18478F"/>
                </a:solidFill>
                <a:latin typeface="Microsoft YaHei" panose="020B0503020204020204" charset="-122"/>
                <a:ea typeface="Microsoft YaHei" panose="020B0503020204020204" charset="-122"/>
                <a:sym typeface="+mn-ea"/>
              </a:rPr>
              <a:t>L</a:t>
            </a:r>
            <a:r>
              <a:rPr lang="en-US" altLang="zh-CN" sz="2400" dirty="0" smtClean="0">
                <a:solidFill>
                  <a:srgbClr val="18478F"/>
                </a:solidFill>
                <a:latin typeface="Microsoft YaHei" panose="020B0503020204020204" charset="-122"/>
                <a:ea typeface="Microsoft YaHei" panose="020B0503020204020204" charset="-122"/>
                <a:sym typeface="+mn-ea"/>
              </a:rPr>
              <a:t>earning prediction result</a:t>
            </a:r>
            <a:r>
              <a:rPr lang="zh-CN" altLang="en-US" sz="2400" dirty="0" smtClean="0">
                <a:solidFill>
                  <a:srgbClr val="18478F"/>
                </a:solidFill>
                <a:latin typeface="Microsoft YaHei" panose="020B0503020204020204" charset="-122"/>
                <a:ea typeface="Microsoft YaHei" panose="020B0503020204020204" charset="-122"/>
                <a:sym typeface="+mn-ea"/>
              </a:rPr>
              <a:t> to do dynamic allocation</a:t>
            </a:r>
            <a:endParaRPr lang="en-US" altLang="zh-CN" sz="2400" dirty="0" smtClean="0">
              <a:solidFill>
                <a:srgbClr val="18478F"/>
              </a:solidFill>
              <a:latin typeface="Microsoft YaHei" panose="020B0503020204020204" charset="-122"/>
              <a:ea typeface="Microsoft YaHei" panose="020B0503020204020204" charset="-122"/>
              <a:sym typeface="+mn-ea"/>
            </a:endParaRPr>
          </a:p>
          <a:p>
            <a:pPr marL="285750" indent="-285750" algn="l">
              <a:lnSpc>
                <a:spcPct val="170000"/>
              </a:lnSpc>
              <a:buSzTx/>
              <a:buFont typeface="Wingdings" panose="05000000000000000000" charset="0"/>
              <a:buChar char="Ø"/>
            </a:pPr>
            <a:r>
              <a:rPr lang="en-US" altLang="zh-CN" sz="2400" dirty="0" smtClean="0">
                <a:solidFill>
                  <a:srgbClr val="18478F"/>
                </a:solidFill>
                <a:latin typeface="Microsoft YaHei" panose="020B0503020204020204" charset="-122"/>
                <a:ea typeface="Microsoft YaHei" panose="020B0503020204020204" charset="-122"/>
                <a:sym typeface="+mn-ea"/>
              </a:rPr>
              <a:t>Deploying </a:t>
            </a:r>
            <a:r>
              <a:rPr lang="zh-CN" altLang="en-US" sz="2400" dirty="0" smtClean="0">
                <a:solidFill>
                  <a:srgbClr val="18478F"/>
                </a:solidFill>
                <a:latin typeface="Microsoft YaHei" panose="020B0503020204020204" charset="-122"/>
                <a:ea typeface="Microsoft YaHei" panose="020B0503020204020204" charset="-122"/>
                <a:sym typeface="+mn-ea"/>
              </a:rPr>
              <a:t>network</a:t>
            </a:r>
            <a:r>
              <a:rPr lang="en-US" altLang="zh-CN" sz="2400" dirty="0" smtClean="0">
                <a:solidFill>
                  <a:srgbClr val="18478F"/>
                </a:solidFill>
                <a:latin typeface="Microsoft YaHei" panose="020B0503020204020204" charset="-122"/>
                <a:ea typeface="Microsoft YaHei" panose="020B0503020204020204" charset="-122"/>
                <a:sym typeface="+mn-ea"/>
              </a:rPr>
              <a:t> management software to wifi ruter</a:t>
            </a:r>
            <a:endParaRPr lang="en-US" altLang="zh-CN" sz="2400" dirty="0" smtClean="0">
              <a:solidFill>
                <a:srgbClr val="18478F"/>
              </a:solidFill>
              <a:latin typeface="Microsoft YaHei" panose="020B0503020204020204" charset="-122"/>
              <a:ea typeface="Microsoft YaHei" panose="020B0503020204020204" charset="-122"/>
              <a:sym typeface="+mn-ea"/>
            </a:endParaRPr>
          </a:p>
          <a:p>
            <a:pPr marL="285750" indent="-285750" algn="l">
              <a:lnSpc>
                <a:spcPct val="170000"/>
              </a:lnSpc>
              <a:buSzTx/>
              <a:buFont typeface="Wingdings" panose="05000000000000000000" charset="0"/>
              <a:buChar char="Ø"/>
            </a:pPr>
            <a:endParaRPr lang="en-US" altLang="zh-CN" sz="1800" dirty="0" smtClean="0">
              <a:solidFill>
                <a:srgbClr val="18478F"/>
              </a:solidFill>
              <a:latin typeface="Microsoft YaHei" panose="020B0503020204020204" charset="-122"/>
              <a:ea typeface="Microsoft YaHei"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8. </a:t>
            </a:r>
            <a:r>
              <a:rPr lang="en-US" sz="4000" dirty="0" smtClean="0">
                <a:solidFill>
                  <a:srgbClr val="18478F"/>
                </a:solidFill>
                <a:latin typeface="Microsoft YaHei" panose="020B0503020204020204" charset="-122"/>
                <a:ea typeface="Microsoft YaHei" panose="020B0503020204020204" charset="-122"/>
                <a:sym typeface="+mn-ea"/>
              </a:rPr>
              <a:t>R</a:t>
            </a:r>
            <a:r>
              <a:rPr lang="en-US" sz="4000" dirty="0" smtClean="0">
                <a:solidFill>
                  <a:srgbClr val="18478F"/>
                </a:solidFill>
                <a:latin typeface="Microsoft YaHei" panose="020B0503020204020204" charset="-122"/>
                <a:ea typeface="Microsoft YaHei" panose="020B0503020204020204" charset="-122"/>
                <a:sym typeface="+mn-ea"/>
              </a:rPr>
              <a:t>eference</a:t>
            </a:r>
            <a:endParaRPr lang="en-US" sz="4000" dirty="0" smtClean="0">
              <a:solidFill>
                <a:srgbClr val="18478F"/>
              </a:solidFill>
              <a:latin typeface="Microsoft YaHei" panose="020B0503020204020204" charset="-122"/>
              <a:ea typeface="Microsoft YaHei" panose="020B0503020204020204" charset="-122"/>
              <a:sym typeface="+mn-ea"/>
            </a:endParaRPr>
          </a:p>
        </p:txBody>
      </p: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9" name="画布 1"/>
          <p:cNvSpPr/>
          <p:nvPr>
            <p:custDataLst>
              <p:tags r:id="rId2"/>
            </p:custDataLst>
          </p:nvPr>
        </p:nvSpPr>
        <p:spPr>
          <a:xfrm>
            <a:off x="737235" y="1519555"/>
            <a:ext cx="10841355" cy="4987925"/>
          </a:xfrm>
          <a:prstGeom prst="rect">
            <a:avLst/>
          </a:prstGeom>
        </p:spPr>
      </p:sp>
      <p:cxnSp>
        <p:nvCxnSpPr>
          <p:cNvPr id="76" name="Straight Connector 15"/>
          <p:cNvCxnSpPr/>
          <p:nvPr>
            <p:custDataLst>
              <p:tags r:id="rId3"/>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60120" y="1975485"/>
            <a:ext cx="9216390" cy="2306955"/>
          </a:xfrm>
          <a:prstGeom prst="rect">
            <a:avLst/>
          </a:prstGeom>
          <a:noFill/>
        </p:spPr>
        <p:txBody>
          <a:bodyPr wrap="square" rtlCol="0" anchor="t">
            <a:spAutoFit/>
          </a:bodyPr>
          <a:p>
            <a:pPr algn="l">
              <a:buSzTx/>
            </a:pPr>
            <a:r>
              <a:rPr lang="en-US" altLang="zh-CN" sz="1800" dirty="0" smtClean="0">
                <a:solidFill>
                  <a:srgbClr val="18478F"/>
                </a:solidFill>
                <a:latin typeface="Microsoft YaHei" panose="020B0503020204020204" charset="-122"/>
                <a:ea typeface="Microsoft YaHei" panose="020B0503020204020204" charset="-122"/>
              </a:rPr>
              <a:t>[1] J. A. Hatem, A. R. Dhaini, and S. Elbassuoni. Deep learning-based dynamic bandwidth allo_x0002_cation for future optical access networks. IEEE Access, 7:97307–97318, 2019.</a:t>
            </a:r>
            <a:endParaRPr lang="en-US" altLang="zh-CN" sz="1800" dirty="0" smtClean="0">
              <a:solidFill>
                <a:srgbClr val="18478F"/>
              </a:solidFill>
              <a:latin typeface="Microsoft YaHei" panose="020B0503020204020204" charset="-122"/>
              <a:ea typeface="Microsoft YaHei" panose="020B0503020204020204" charset="-122"/>
            </a:endParaRPr>
          </a:p>
          <a:p>
            <a:pPr algn="l">
              <a:buSzTx/>
            </a:pPr>
            <a:endParaRPr lang="en-US" altLang="zh-CN" sz="1800" dirty="0" smtClean="0">
              <a:solidFill>
                <a:srgbClr val="18478F"/>
              </a:solidFill>
              <a:latin typeface="Microsoft YaHei" panose="020B0503020204020204" charset="-122"/>
              <a:ea typeface="Microsoft YaHei" panose="020B0503020204020204" charset="-122"/>
            </a:endParaRPr>
          </a:p>
          <a:p>
            <a:pPr algn="l">
              <a:buSzTx/>
            </a:pPr>
            <a:r>
              <a:rPr lang="en-US" altLang="zh-CN" sz="1800" dirty="0" smtClean="0">
                <a:solidFill>
                  <a:srgbClr val="18478F"/>
                </a:solidFill>
                <a:latin typeface="Microsoft YaHei" panose="020B0503020204020204" charset="-122"/>
                <a:ea typeface="Microsoft YaHei" panose="020B0503020204020204" charset="-122"/>
              </a:rPr>
              <a:t>[2] Can Wang, Sheng Zhang, Yu Chen, Zhuzhong Qian, Jie Wu, and Mingjun Xiao. Joint config_x0002_uration adaptation and bandwidth allocation for edge-based real-time video analytics. pages</a:t>
            </a:r>
            <a:endParaRPr lang="en-US" altLang="zh-CN" sz="1800" dirty="0" smtClean="0">
              <a:solidFill>
                <a:srgbClr val="18478F"/>
              </a:solidFill>
              <a:latin typeface="Microsoft YaHei" panose="020B0503020204020204" charset="-122"/>
              <a:ea typeface="Microsoft YaHei" panose="020B0503020204020204" charset="-122"/>
            </a:endParaRPr>
          </a:p>
          <a:p>
            <a:pPr algn="l">
              <a:buSzTx/>
            </a:pPr>
            <a:r>
              <a:rPr lang="en-US" altLang="zh-CN" sz="1800" dirty="0" smtClean="0">
                <a:solidFill>
                  <a:srgbClr val="18478F"/>
                </a:solidFill>
                <a:latin typeface="Microsoft YaHei" panose="020B0503020204020204" charset="-122"/>
                <a:ea typeface="Microsoft YaHei" panose="020B0503020204020204" charset="-122"/>
              </a:rPr>
              <a:t>257–266, 2020.</a:t>
            </a:r>
            <a:endParaRPr lang="en-US" altLang="zh-CN" sz="1800" dirty="0" smtClean="0">
              <a:solidFill>
                <a:srgbClr val="18478F"/>
              </a:solidFill>
              <a:latin typeface="Microsoft YaHei" panose="020B0503020204020204" charset="-122"/>
              <a:ea typeface="Microsoft YaHei"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77265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1. Motivation - Problem Introduction </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sp>
        <p:nvSpPr>
          <p:cNvPr id="5" name="Text Placeholder 4"/>
          <p:cNvSpPr>
            <a:spLocks noGrp="1"/>
          </p:cNvSpPr>
          <p:nvPr>
            <p:ph type="body" sz="quarter" idx="18"/>
          </p:nvPr>
        </p:nvSpPr>
        <p:spPr>
          <a:xfrm>
            <a:off x="629285" y="1863725"/>
            <a:ext cx="11186160" cy="969645"/>
          </a:xfrm>
        </p:spPr>
        <p:txBody>
          <a:bodyPr vert="horz" lIns="91440" tIns="45720" rIns="91440" bIns="45720" rtlCol="0" anchor="t">
            <a:normAutofit/>
          </a:bodyPr>
          <a:lstStyle/>
          <a:p>
            <a:pPr marL="0" indent="0">
              <a:buNone/>
            </a:pPr>
            <a:r>
              <a:rPr lang="en-US" dirty="0">
                <a:latin typeface="Arial" panose="020B0604020202020204"/>
                <a:cs typeface="Arial" panose="020B0604020202020204"/>
              </a:rPr>
              <a:t>As home networks grow more complex with an increasing number of devices requiring bandwidth simultaneously, there arises a pressing need to manage and optimize bandwidth allocation efficiently.</a:t>
            </a:r>
            <a:br>
              <a:rPr lang="en-US" dirty="0">
                <a:latin typeface="Arial" panose="020B0604020202020204"/>
                <a:cs typeface="Arial" panose="020B0604020202020204"/>
              </a:rPr>
            </a:br>
            <a:endParaRPr lang="en-US" dirty="0">
              <a:latin typeface="Arial" panose="020B0604020202020204"/>
              <a:cs typeface="Arial" panose="020B0604020202020204"/>
            </a:endParaRPr>
          </a:p>
          <a:p>
            <a:pPr marL="0" indent="0">
              <a:buNone/>
            </a:pPr>
            <a:endParaRPr lang="en-US" dirty="0">
              <a:latin typeface="Arial" panose="020B0604020202020204"/>
              <a:cs typeface="Arial" panose="020B0604020202020204"/>
            </a:endParaRPr>
          </a:p>
        </p:txBody>
      </p:sp>
      <p:cxnSp>
        <p:nvCxnSpPr>
          <p:cNvPr id="16" name="Straight Connector 15"/>
          <p:cNvCxnSpPr/>
          <p:nvPr/>
        </p:nvCxnSpPr>
        <p:spPr>
          <a:xfrm>
            <a:off x="696045" y="1651953"/>
            <a:ext cx="970597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pic>
        <p:nvPicPr>
          <p:cNvPr id="100" name="图片 99"/>
          <p:cNvPicPr/>
          <p:nvPr/>
        </p:nvPicPr>
        <p:blipFill>
          <a:blip r:embed="rId2"/>
          <a:stretch>
            <a:fillRect/>
          </a:stretch>
        </p:blipFill>
        <p:spPr>
          <a:xfrm>
            <a:off x="1195070" y="2614295"/>
            <a:ext cx="2117725" cy="1623060"/>
          </a:xfrm>
          <a:prstGeom prst="rect">
            <a:avLst/>
          </a:prstGeom>
          <a:noFill/>
          <a:ln w="9525">
            <a:noFill/>
          </a:ln>
        </p:spPr>
      </p:pic>
      <p:pic>
        <p:nvPicPr>
          <p:cNvPr id="101" name="图片 100"/>
          <p:cNvPicPr/>
          <p:nvPr/>
        </p:nvPicPr>
        <p:blipFill>
          <a:blip r:embed="rId3"/>
          <a:srcRect l="6542" r="9462"/>
          <a:stretch>
            <a:fillRect/>
          </a:stretch>
        </p:blipFill>
        <p:spPr>
          <a:xfrm>
            <a:off x="7921625" y="2758440"/>
            <a:ext cx="1972945" cy="1600835"/>
          </a:xfrm>
          <a:prstGeom prst="rect">
            <a:avLst/>
          </a:prstGeom>
          <a:noFill/>
          <a:ln w="9525">
            <a:noFill/>
          </a:ln>
        </p:spPr>
      </p:pic>
      <p:pic>
        <p:nvPicPr>
          <p:cNvPr id="102" name="图片 101"/>
          <p:cNvPicPr/>
          <p:nvPr/>
        </p:nvPicPr>
        <p:blipFill>
          <a:blip r:embed="rId4"/>
          <a:srcRect l="11952" r="13230"/>
          <a:stretch>
            <a:fillRect/>
          </a:stretch>
        </p:blipFill>
        <p:spPr>
          <a:xfrm>
            <a:off x="4548505" y="2721610"/>
            <a:ext cx="1896110" cy="1426845"/>
          </a:xfrm>
          <a:prstGeom prst="rect">
            <a:avLst/>
          </a:prstGeom>
          <a:noFill/>
          <a:ln w="9525">
            <a:noFill/>
          </a:ln>
        </p:spPr>
      </p:pic>
      <p:sp>
        <p:nvSpPr>
          <p:cNvPr id="4" name="Text Placeholder 4"/>
          <p:cNvSpPr>
            <a:spLocks noGrp="1"/>
          </p:cNvSpPr>
          <p:nvPr>
            <p:custDataLst>
              <p:tags r:id="rId5"/>
            </p:custDataLst>
          </p:nvPr>
        </p:nvSpPr>
        <p:spPr>
          <a:xfrm>
            <a:off x="869315" y="5643245"/>
            <a:ext cx="11186160" cy="969645"/>
          </a:xfrm>
          <a:prstGeom prst="rect">
            <a:avLst/>
          </a:prstGeom>
        </p:spPr>
        <p:txBody>
          <a:bodyPr vert="horz" lIns="91440" tIns="45720" rIns="91440" bIns="45720"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00" b="0" i="0" u="none" strike="noStrike" cap="none">
                <a:ln>
                  <a:noFill/>
                </a:ln>
                <a:solidFill>
                  <a:srgbClr val="183158"/>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buNone/>
            </a:pPr>
            <a:r>
              <a:rPr lang="en-US" sz="1600" b="1" dirty="0">
                <a:latin typeface="Arial" panose="020B0604020202020204"/>
                <a:cs typeface="Arial" panose="020B0604020202020204"/>
              </a:rPr>
              <a:t>Week Days Scenario:</a:t>
            </a:r>
            <a:r>
              <a:rPr lang="en-US" sz="1600" dirty="0">
                <a:latin typeface="Arial" panose="020B0604020202020204"/>
                <a:cs typeface="Arial" panose="020B0604020202020204"/>
              </a:rPr>
              <a:t> </a:t>
            </a:r>
            <a:r>
              <a:rPr lang="en-US" altLang="zh-CN" sz="1600" dirty="0">
                <a:latin typeface="Arial" panose="020B0604020202020204"/>
                <a:ea typeface="SimSun" panose="02010600030101010101" pitchFamily="2" charset="-122"/>
                <a:cs typeface="Arial" panose="020B0604020202020204"/>
              </a:rPr>
              <a:t>A  family </a:t>
            </a:r>
            <a:r>
              <a:rPr sz="1600" dirty="0">
                <a:sym typeface="+mn-ea"/>
              </a:rPr>
              <a:t>of </a:t>
            </a:r>
            <a:r>
              <a:rPr lang="en-US" sz="1600" dirty="0">
                <a:sym typeface="+mn-ea"/>
              </a:rPr>
              <a:t>Four, </a:t>
            </a:r>
            <a:r>
              <a:rPr sz="1600" dirty="0">
                <a:sym typeface="+mn-ea"/>
              </a:rPr>
              <a:t>consisting of two adults and </a:t>
            </a:r>
            <a:r>
              <a:rPr lang="en-US" sz="1600" dirty="0">
                <a:sym typeface="+mn-ea"/>
              </a:rPr>
              <a:t>two</a:t>
            </a:r>
            <a:r>
              <a:rPr sz="1600" dirty="0">
                <a:sym typeface="+mn-ea"/>
              </a:rPr>
              <a:t> children of varying ages</a:t>
            </a:r>
            <a:r>
              <a:rPr lang="en-US" sz="1600" dirty="0">
                <a:sym typeface="+mn-ea"/>
              </a:rPr>
              <a:t>, </a:t>
            </a:r>
            <a:r>
              <a:rPr sz="1600" dirty="0">
                <a:sym typeface="+mn-ea"/>
              </a:rPr>
              <a:t> resides in a home</a:t>
            </a:r>
            <a:r>
              <a:rPr lang="en-US" sz="1600" dirty="0">
                <a:sym typeface="+mn-ea"/>
              </a:rPr>
              <a:t>.</a:t>
            </a:r>
            <a:endParaRPr lang="en-US" sz="1600" dirty="0">
              <a:sym typeface="+mn-ea"/>
            </a:endParaRPr>
          </a:p>
          <a:p>
            <a:pPr marL="0" indent="0">
              <a:buNone/>
            </a:pPr>
            <a:endParaRPr lang="en-US" sz="1600" dirty="0">
              <a:sym typeface="+mn-ea"/>
            </a:endParaRPr>
          </a:p>
          <a:p>
            <a:pPr marL="0" indent="0">
              <a:buNone/>
            </a:pPr>
            <a:r>
              <a:rPr lang="en-US" sz="1600" b="1" dirty="0">
                <a:sym typeface="+mn-ea"/>
              </a:rPr>
              <a:t>A</a:t>
            </a:r>
            <a:r>
              <a:rPr sz="1600" b="1" dirty="0">
                <a:sym typeface="+mn-ea"/>
              </a:rPr>
              <a:t>nalyze </a:t>
            </a:r>
            <a:r>
              <a:rPr lang="en-US" sz="1600" b="1" dirty="0">
                <a:sym typeface="+mn-ea"/>
              </a:rPr>
              <a:t>U</a:t>
            </a:r>
            <a:r>
              <a:rPr sz="1600" b="1" dirty="0">
                <a:sym typeface="+mn-ea"/>
              </a:rPr>
              <a:t>sage</a:t>
            </a:r>
            <a:r>
              <a:rPr sz="1600" b="1" dirty="0">
                <a:sym typeface="+mn-ea"/>
              </a:rPr>
              <a:t> Pattern</a:t>
            </a:r>
            <a:r>
              <a:rPr lang="en-US" sz="1600" b="1" dirty="0">
                <a:sym typeface="+mn-ea"/>
              </a:rPr>
              <a:t>:</a:t>
            </a:r>
            <a:r>
              <a:rPr sz="1600" dirty="0">
                <a:sym typeface="+mn-ea"/>
              </a:rPr>
              <a:t> </a:t>
            </a:r>
            <a:r>
              <a:rPr lang="en-US" sz="1600" dirty="0">
                <a:sym typeface="+mn-ea"/>
              </a:rPr>
              <a:t>H</a:t>
            </a:r>
            <a:r>
              <a:rPr sz="1600" dirty="0">
                <a:sym typeface="+mn-ea"/>
              </a:rPr>
              <a:t>ow these five individuals use their internet devices throughout the</a:t>
            </a:r>
            <a:r>
              <a:rPr lang="en-US" sz="1600" dirty="0">
                <a:sym typeface="+mn-ea"/>
              </a:rPr>
              <a:t> weekdays? </a:t>
            </a:r>
            <a:endParaRPr lang="en-US" sz="1600" dirty="0">
              <a:latin typeface="Arial" panose="020B0604020202020204"/>
              <a:cs typeface="Arial" panose="020B0604020202020204"/>
              <a:sym typeface="+mn-ea"/>
            </a:endParaRPr>
          </a:p>
        </p:txBody>
      </p:sp>
      <p:sp>
        <p:nvSpPr>
          <p:cNvPr id="7" name="文本框 6"/>
          <p:cNvSpPr txBox="1"/>
          <p:nvPr/>
        </p:nvSpPr>
        <p:spPr>
          <a:xfrm>
            <a:off x="1297940" y="4619625"/>
            <a:ext cx="2717165" cy="775970"/>
          </a:xfrm>
          <a:prstGeom prst="rect">
            <a:avLst/>
          </a:prstGeom>
          <a:noFill/>
        </p:spPr>
        <p:txBody>
          <a:bodyPr wrap="square" rtlCol="0">
            <a:noAutofit/>
          </a:bodyPr>
          <a:p>
            <a:r>
              <a:rPr lang="en-US" altLang="zh-CN">
                <a:sym typeface="+mn-ea"/>
              </a:rPr>
              <a:t>5: 00pm - 6: 00 pm</a:t>
            </a:r>
            <a:endParaRPr lang="en-US" altLang="zh-CN">
              <a:sym typeface="+mn-ea"/>
            </a:endParaRPr>
          </a:p>
          <a:p>
            <a:r>
              <a:rPr lang="en-US" altLang="zh-CN" b="1">
                <a:sym typeface="+mn-ea"/>
              </a:rPr>
              <a:t>Kids: ipad/switch Game</a:t>
            </a:r>
            <a:endParaRPr lang="en-US" altLang="zh-CN" b="1"/>
          </a:p>
          <a:p>
            <a:r>
              <a:rPr lang="en-US" altLang="zh-CN"/>
              <a:t>Parents: Making Dinner</a:t>
            </a:r>
            <a:endParaRPr lang="en-US" altLang="zh-CN"/>
          </a:p>
          <a:p>
            <a:endParaRPr lang="en-US" altLang="zh-CN"/>
          </a:p>
        </p:txBody>
      </p:sp>
      <p:sp>
        <p:nvSpPr>
          <p:cNvPr id="10" name="文本框 9"/>
          <p:cNvSpPr txBox="1"/>
          <p:nvPr>
            <p:custDataLst>
              <p:tags r:id="rId6"/>
            </p:custDataLst>
          </p:nvPr>
        </p:nvSpPr>
        <p:spPr>
          <a:xfrm>
            <a:off x="4371340" y="4596130"/>
            <a:ext cx="2592070" cy="775970"/>
          </a:xfrm>
          <a:prstGeom prst="rect">
            <a:avLst/>
          </a:prstGeom>
          <a:noFill/>
        </p:spPr>
        <p:txBody>
          <a:bodyPr wrap="square" rtlCol="0">
            <a:noAutofit/>
          </a:bodyPr>
          <a:p>
            <a:r>
              <a:rPr lang="en-US" altLang="zh-CN">
                <a:sym typeface="+mn-ea"/>
              </a:rPr>
              <a:t>6: 00pm - 7: 30 pm</a:t>
            </a:r>
            <a:endParaRPr lang="en-US" altLang="zh-CN">
              <a:sym typeface="+mn-ea"/>
            </a:endParaRPr>
          </a:p>
          <a:p>
            <a:r>
              <a:rPr lang="en-US" altLang="zh-CN" b="1">
                <a:sym typeface="+mn-ea"/>
              </a:rPr>
              <a:t>Kids: smar</a:t>
            </a:r>
            <a:r>
              <a:rPr lang="en-US" altLang="zh-CN" b="1">
                <a:sym typeface="+mn-ea"/>
              </a:rPr>
              <a:t>t TV time </a:t>
            </a:r>
            <a:endParaRPr lang="en-US" altLang="zh-CN" b="1">
              <a:sym typeface="+mn-ea"/>
            </a:endParaRPr>
          </a:p>
          <a:p>
            <a:r>
              <a:rPr lang="en-US" altLang="zh-CN">
                <a:sym typeface="+mn-ea"/>
              </a:rPr>
              <a:t>Parents: </a:t>
            </a:r>
            <a:r>
              <a:rPr lang="en-US" altLang="zh-CN">
                <a:sym typeface="+mn-ea"/>
              </a:rPr>
              <a:t>Cleaning </a:t>
            </a:r>
            <a:r>
              <a:rPr lang="en-US" altLang="zh-CN">
                <a:sym typeface="+mn-ea"/>
              </a:rPr>
              <a:t>Housing </a:t>
            </a:r>
            <a:endParaRPr lang="en-US" altLang="zh-CN"/>
          </a:p>
          <a:p>
            <a:endParaRPr lang="en-US" altLang="zh-CN"/>
          </a:p>
        </p:txBody>
      </p:sp>
      <p:sp>
        <p:nvSpPr>
          <p:cNvPr id="12" name="文本框 11"/>
          <p:cNvSpPr txBox="1"/>
          <p:nvPr>
            <p:custDataLst>
              <p:tags r:id="rId7"/>
            </p:custDataLst>
          </p:nvPr>
        </p:nvSpPr>
        <p:spPr>
          <a:xfrm>
            <a:off x="7921625" y="4596130"/>
            <a:ext cx="3219450" cy="775970"/>
          </a:xfrm>
          <a:prstGeom prst="rect">
            <a:avLst/>
          </a:prstGeom>
          <a:noFill/>
        </p:spPr>
        <p:txBody>
          <a:bodyPr wrap="square" rtlCol="0">
            <a:noAutofit/>
          </a:bodyPr>
          <a:p>
            <a:r>
              <a:rPr lang="en-US" altLang="zh-CN">
                <a:sym typeface="+mn-ea"/>
              </a:rPr>
              <a:t>8: 30pm - 11: 00 pm</a:t>
            </a:r>
            <a:endParaRPr lang="en-US" altLang="zh-CN">
              <a:sym typeface="+mn-ea"/>
            </a:endParaRPr>
          </a:p>
          <a:p>
            <a:r>
              <a:rPr lang="en-US" altLang="zh-CN">
                <a:sym typeface="+mn-ea"/>
              </a:rPr>
              <a:t>Kids: sleeping</a:t>
            </a:r>
            <a:endParaRPr lang="en-US" altLang="zh-CN">
              <a:sym typeface="+mn-ea"/>
            </a:endParaRPr>
          </a:p>
          <a:p>
            <a:r>
              <a:rPr lang="en-US" altLang="zh-CN" b="1">
                <a:sym typeface="+mn-ea"/>
              </a:rPr>
              <a:t>Parents: </a:t>
            </a:r>
            <a:r>
              <a:rPr lang="en-US" altLang="zh-CN" b="1">
                <a:sym typeface="+mn-ea"/>
              </a:rPr>
              <a:t>Laptop </a:t>
            </a:r>
            <a:r>
              <a:rPr lang="en-US" altLang="zh-CN" b="1">
                <a:sym typeface="+mn-ea"/>
              </a:rPr>
              <a:t>web browsing </a:t>
            </a:r>
            <a:endParaRPr lang="en-US" altLang="zh-CN" b="1">
              <a:sym typeface="+mn-ea"/>
            </a:endParaRPr>
          </a:p>
          <a:p>
            <a:endParaRPr lang="en-US" altLang="zh-CN" b="1"/>
          </a:p>
        </p:txBody>
      </p:sp>
      <p:sp>
        <p:nvSpPr>
          <p:cNvPr id="15" name="矩形 14"/>
          <p:cNvSpPr/>
          <p:nvPr/>
        </p:nvSpPr>
        <p:spPr>
          <a:xfrm>
            <a:off x="9232900" y="3429000"/>
            <a:ext cx="661670" cy="719455"/>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custDataLst>
              <p:tags r:id="rId8"/>
            </p:custDataLst>
          </p:nvPr>
        </p:nvSpPr>
        <p:spPr>
          <a:xfrm>
            <a:off x="266700" y="4237355"/>
            <a:ext cx="1109980" cy="775970"/>
          </a:xfrm>
          <a:prstGeom prst="rect">
            <a:avLst/>
          </a:prstGeom>
          <a:noFill/>
        </p:spPr>
        <p:txBody>
          <a:bodyPr wrap="square" rtlCol="0">
            <a:noAutofit/>
          </a:bodyPr>
          <a:p>
            <a:r>
              <a:rPr lang="en-US" altLang="zh-CN"/>
              <a:t>5:00 pm</a:t>
            </a:r>
            <a:endParaRPr lang="en-US" altLang="zh-CN"/>
          </a:p>
          <a:p>
            <a:r>
              <a:rPr lang="en-US" altLang="zh-CN"/>
              <a:t>Back home</a:t>
            </a:r>
            <a:endParaRPr lang="en-US" altLang="zh-CN"/>
          </a:p>
        </p:txBody>
      </p:sp>
      <p:sp>
        <p:nvSpPr>
          <p:cNvPr id="18" name="文本框 17"/>
          <p:cNvSpPr txBox="1"/>
          <p:nvPr>
            <p:custDataLst>
              <p:tags r:id="rId9"/>
            </p:custDataLst>
          </p:nvPr>
        </p:nvSpPr>
        <p:spPr>
          <a:xfrm>
            <a:off x="10473690" y="3850005"/>
            <a:ext cx="1109980" cy="775970"/>
          </a:xfrm>
          <a:prstGeom prst="rect">
            <a:avLst/>
          </a:prstGeom>
          <a:noFill/>
        </p:spPr>
        <p:txBody>
          <a:bodyPr wrap="square" rtlCol="0">
            <a:noAutofit/>
          </a:bodyPr>
          <a:p>
            <a:r>
              <a:rPr lang="en-US" altLang="zh-CN"/>
              <a:t>11:00 pm</a:t>
            </a:r>
            <a:endParaRPr lang="en-US" altLang="zh-CN"/>
          </a:p>
          <a:p>
            <a:r>
              <a:rPr lang="en-US" altLang="zh-CN"/>
              <a:t>Day end</a:t>
            </a:r>
            <a:endParaRPr lang="en-US" altLang="zh-CN"/>
          </a:p>
          <a:p>
            <a:r>
              <a:rPr lang="en-US" altLang="zh-CN"/>
              <a:t> </a:t>
            </a:r>
            <a:endParaRPr lang="en-US" altLang="zh-CN"/>
          </a:p>
        </p:txBody>
      </p:sp>
      <p:sp>
        <p:nvSpPr>
          <p:cNvPr id="21" name="燕尾形 20"/>
          <p:cNvSpPr/>
          <p:nvPr>
            <p:custDataLst>
              <p:tags r:id="rId10"/>
            </p:custDataLst>
          </p:nvPr>
        </p:nvSpPr>
        <p:spPr>
          <a:xfrm flipV="1">
            <a:off x="1397318" y="4361498"/>
            <a:ext cx="1620520" cy="186055"/>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2" name="燕尾形 21"/>
          <p:cNvSpPr/>
          <p:nvPr>
            <p:custDataLst>
              <p:tags r:id="rId11"/>
            </p:custDataLst>
          </p:nvPr>
        </p:nvSpPr>
        <p:spPr>
          <a:xfrm rot="10800000" flipH="1" flipV="1">
            <a:off x="9677083" y="4362133"/>
            <a:ext cx="1620520" cy="186055"/>
          </a:xfrm>
          <a:prstGeom prst="chevron">
            <a:avLst/>
          </a:prstGeom>
          <a:gradFill>
            <a:gsLst>
              <a:gs pos="100000">
                <a:schemeClr val="accent4">
                  <a:lumMod val="85000"/>
                  <a:lumOff val="15000"/>
                </a:schemeClr>
              </a:gs>
              <a:gs pos="0">
                <a:schemeClr val="accent4"/>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3" name="燕尾形 22"/>
          <p:cNvSpPr/>
          <p:nvPr>
            <p:custDataLst>
              <p:tags r:id="rId12"/>
            </p:custDataLst>
          </p:nvPr>
        </p:nvSpPr>
        <p:spPr>
          <a:xfrm flipV="1">
            <a:off x="3052763" y="4360863"/>
            <a:ext cx="1621155" cy="186055"/>
          </a:xfrm>
          <a:prstGeom prst="chevron">
            <a:avLst/>
          </a:prstGeom>
          <a:gradFill>
            <a:gsLst>
              <a:gs pos="100000">
                <a:schemeClr val="accent4">
                  <a:lumMod val="85000"/>
                  <a:lumOff val="15000"/>
                </a:schemeClr>
              </a:gs>
              <a:gs pos="0">
                <a:schemeClr val="accent4"/>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4" name="燕尾形 23"/>
          <p:cNvSpPr/>
          <p:nvPr>
            <p:custDataLst>
              <p:tags r:id="rId13"/>
            </p:custDataLst>
          </p:nvPr>
        </p:nvSpPr>
        <p:spPr>
          <a:xfrm flipV="1">
            <a:off x="4708843" y="4361498"/>
            <a:ext cx="1621155" cy="186055"/>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5" name="燕尾形 24"/>
          <p:cNvSpPr/>
          <p:nvPr>
            <p:custDataLst>
              <p:tags r:id="rId14"/>
            </p:custDataLst>
          </p:nvPr>
        </p:nvSpPr>
        <p:spPr>
          <a:xfrm flipV="1">
            <a:off x="6364923" y="4360863"/>
            <a:ext cx="1621155" cy="186055"/>
          </a:xfrm>
          <a:prstGeom prst="chevron">
            <a:avLst/>
          </a:prstGeom>
          <a:gradFill>
            <a:gsLst>
              <a:gs pos="100000">
                <a:schemeClr val="accent4">
                  <a:lumMod val="85000"/>
                  <a:lumOff val="15000"/>
                </a:schemeClr>
              </a:gs>
              <a:gs pos="0">
                <a:schemeClr val="accent4"/>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6" name="燕尾形 25"/>
          <p:cNvSpPr/>
          <p:nvPr>
            <p:custDataLst>
              <p:tags r:id="rId15"/>
            </p:custDataLst>
          </p:nvPr>
        </p:nvSpPr>
        <p:spPr>
          <a:xfrm flipV="1">
            <a:off x="8021003" y="4361498"/>
            <a:ext cx="1621155" cy="186055"/>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7" name="燕尾形 26"/>
          <p:cNvSpPr/>
          <p:nvPr>
            <p:custDataLst>
              <p:tags r:id="rId16"/>
            </p:custDataLst>
          </p:nvPr>
        </p:nvSpPr>
        <p:spPr>
          <a:xfrm flipV="1">
            <a:off x="1194753" y="4361498"/>
            <a:ext cx="202565" cy="186690"/>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28" name="燕尾形 27"/>
          <p:cNvSpPr/>
          <p:nvPr>
            <p:custDataLst>
              <p:tags r:id="rId17"/>
            </p:custDataLst>
          </p:nvPr>
        </p:nvSpPr>
        <p:spPr>
          <a:xfrm flipV="1">
            <a:off x="11298873" y="4361498"/>
            <a:ext cx="202565" cy="186690"/>
          </a:xfrm>
          <a:prstGeom prst="chevron">
            <a:avLst/>
          </a:prstGeom>
          <a:gradFill>
            <a:gsLst>
              <a:gs pos="100000">
                <a:schemeClr val="accent4">
                  <a:lumMod val="85000"/>
                  <a:lumOff val="15000"/>
                </a:schemeClr>
              </a:gs>
              <a:gs pos="0">
                <a:schemeClr val="accent4"/>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1. </a:t>
            </a:r>
            <a:r>
              <a:rPr lang="en-US" altLang="zh-CN" sz="4000" dirty="0" smtClean="0">
                <a:solidFill>
                  <a:srgbClr val="18478F"/>
                </a:solidFill>
                <a:latin typeface="Microsoft YaHei" panose="020B0503020204020204" charset="-122"/>
                <a:ea typeface="Microsoft YaHei" panose="020B0503020204020204" charset="-122"/>
                <a:sym typeface="+mn-ea"/>
              </a:rPr>
              <a:t>Motivation </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sp>
        <p:nvSpPr>
          <p:cNvPr id="5" name="Text Placeholder 4"/>
          <p:cNvSpPr>
            <a:spLocks noGrp="1"/>
          </p:cNvSpPr>
          <p:nvPr>
            <p:ph type="body" sz="quarter" idx="18"/>
          </p:nvPr>
        </p:nvSpPr>
        <p:spPr>
          <a:xfrm>
            <a:off x="629285" y="1863725"/>
            <a:ext cx="11186160" cy="2903220"/>
          </a:xfrm>
        </p:spPr>
        <p:txBody>
          <a:bodyPr vert="horz" lIns="91440" tIns="45720" rIns="91440" bIns="45720" rtlCol="0" anchor="t">
            <a:normAutofit fontScale="30000"/>
          </a:bodyPr>
          <a:lstStyle/>
          <a:p>
            <a:pPr marL="0" indent="0">
              <a:buFont typeface="Wingdings" panose="05000000000000000000" charset="0"/>
              <a:buNone/>
            </a:pPr>
            <a:r>
              <a:rPr lang="en-US" altLang="zh-CN" sz="9300" b="1" dirty="0" smtClean="0">
                <a:solidFill>
                  <a:srgbClr val="18478F"/>
                </a:solidFill>
                <a:latin typeface="Microsoft YaHei" panose="020B0503020204020204" charset="-122"/>
                <a:ea typeface="Microsoft YaHei" panose="020B0503020204020204" charset="-122"/>
                <a:sym typeface="+mn-ea"/>
              </a:rPr>
              <a:t>User Experience</a:t>
            </a:r>
            <a:r>
              <a:rPr lang="zh-CN" altLang="en-US" sz="9300" b="1" dirty="0" smtClean="0">
                <a:solidFill>
                  <a:srgbClr val="18478F"/>
                </a:solidFill>
                <a:latin typeface="Microsoft YaHei" panose="020B0503020204020204" charset="-122"/>
                <a:ea typeface="Microsoft YaHei" panose="020B0503020204020204" charset="-122"/>
                <a:sym typeface="+mn-ea"/>
              </a:rPr>
              <a:t>：</a:t>
            </a:r>
            <a:endParaRPr lang="zh-CN" altLang="en-US" sz="6000" b="1" dirty="0" smtClean="0">
              <a:solidFill>
                <a:srgbClr val="18478F"/>
              </a:solidFill>
              <a:latin typeface="Microsoft YaHei" panose="020B0503020204020204" charset="-122"/>
              <a:ea typeface="Microsoft YaHei" panose="020B0503020204020204" charset="-122"/>
              <a:sym typeface="+mn-ea"/>
            </a:endParaRPr>
          </a:p>
          <a:p>
            <a:pPr marL="0" indent="0">
              <a:buFont typeface="Wingdings" panose="05000000000000000000" charset="0"/>
              <a:buNone/>
            </a:pPr>
            <a:endParaRPr lang="en-US" sz="3100" b="1" dirty="0">
              <a:latin typeface="Arial" panose="020B0604020202020204"/>
              <a:cs typeface="Arial" panose="020B0604020202020204"/>
            </a:endParaRPr>
          </a:p>
          <a:p>
            <a:pPr marL="285750" indent="-285750">
              <a:buFont typeface="Wingdings" panose="05000000000000000000" charset="0"/>
              <a:buChar char="Ø"/>
            </a:pPr>
            <a:r>
              <a:rPr lang="en-US" sz="6000" dirty="0">
                <a:latin typeface="Microsoft YaHei" panose="020B0503020204020204" charset="-122"/>
                <a:ea typeface="Microsoft YaHei" panose="020B0503020204020204" charset="-122"/>
                <a:cs typeface="Arial" panose="020B0604020202020204"/>
              </a:rPr>
              <a:t>Users may experience slow internet speeds due to inefficient bandwidth allocation.</a:t>
            </a:r>
            <a:endParaRPr lang="en-US" sz="6000" dirty="0">
              <a:latin typeface="Microsoft YaHei" panose="020B0503020204020204" charset="-122"/>
              <a:ea typeface="Microsoft YaHei" panose="020B0503020204020204" charset="-122"/>
              <a:cs typeface="Arial" panose="020B0604020202020204"/>
            </a:endParaRPr>
          </a:p>
          <a:p>
            <a:pPr marL="285750" indent="-285750">
              <a:lnSpc>
                <a:spcPct val="130000"/>
              </a:lnSpc>
              <a:buFont typeface="Wingdings" panose="05000000000000000000" charset="0"/>
              <a:buChar char="Ø"/>
            </a:pPr>
            <a:endParaRPr lang="en-US" sz="4500" dirty="0">
              <a:latin typeface="Microsoft YaHei" panose="020B0503020204020204" charset="-122"/>
              <a:ea typeface="Microsoft YaHei" panose="020B0503020204020204" charset="-122"/>
              <a:cs typeface="Arial" panose="020B0604020202020204"/>
            </a:endParaRPr>
          </a:p>
          <a:p>
            <a:pPr marL="285750" indent="-285750" algn="l">
              <a:lnSpc>
                <a:spcPct val="100000"/>
              </a:lnSpc>
              <a:buSzTx/>
              <a:buFont typeface="Wingdings" panose="05000000000000000000" charset="0"/>
              <a:buChar char="Ø"/>
            </a:pPr>
            <a:r>
              <a:rPr lang="en-US" sz="6000" dirty="0">
                <a:latin typeface="Microsoft YaHei" panose="020B0503020204020204" charset="-122"/>
                <a:ea typeface="Microsoft YaHei" panose="020B0503020204020204" charset="-122"/>
                <a:cs typeface="Arial" panose="020B0604020202020204"/>
              </a:rPr>
              <a:t>There might be a lack of fairness in bandwidth distribution among family members, leading to frustration or conflict.</a:t>
            </a:r>
            <a:endParaRPr lang="en-US" sz="6000" dirty="0">
              <a:latin typeface="Microsoft YaHei" panose="020B0503020204020204" charset="-122"/>
              <a:ea typeface="Microsoft YaHei" panose="020B0503020204020204" charset="-122"/>
              <a:cs typeface="Arial" panose="020B0604020202020204"/>
            </a:endParaRPr>
          </a:p>
          <a:p>
            <a:pPr marL="285750" indent="-285750" algn="l">
              <a:lnSpc>
                <a:spcPct val="100000"/>
              </a:lnSpc>
              <a:buSzTx/>
              <a:buFont typeface="Wingdings" panose="05000000000000000000" charset="0"/>
              <a:buChar char="Ø"/>
            </a:pPr>
            <a:endParaRPr lang="en-US" sz="6000" dirty="0">
              <a:latin typeface="Microsoft YaHei" panose="020B0503020204020204" charset="-122"/>
              <a:ea typeface="Microsoft YaHei" panose="020B0503020204020204" charset="-122"/>
              <a:cs typeface="Arial" panose="020B0604020202020204"/>
            </a:endParaRPr>
          </a:p>
          <a:p>
            <a:pPr marL="285750" indent="-285750" algn="l">
              <a:lnSpc>
                <a:spcPct val="100000"/>
              </a:lnSpc>
              <a:buSzTx/>
              <a:buFont typeface="Wingdings" panose="05000000000000000000" charset="0"/>
              <a:buChar char="Ø"/>
            </a:pPr>
            <a:r>
              <a:rPr lang="en-US" sz="6000" dirty="0">
                <a:latin typeface="Microsoft YaHei" panose="020B0503020204020204" charset="-122"/>
                <a:ea typeface="Microsoft YaHei" panose="020B0503020204020204" charset="-122"/>
                <a:cs typeface="Arial" panose="020B0604020202020204"/>
              </a:rPr>
              <a:t>As more devices connect to home networks, users may find it increasingly difficult to manage their network settings manually.</a:t>
            </a:r>
            <a:br>
              <a:rPr lang="en-US" sz="6000" dirty="0">
                <a:latin typeface="Microsoft YaHei" panose="020B0503020204020204" charset="-122"/>
                <a:ea typeface="Microsoft YaHei" panose="020B0503020204020204" charset="-122"/>
                <a:cs typeface="Arial" panose="020B0604020202020204"/>
              </a:rPr>
            </a:br>
            <a:endParaRPr lang="en-US" sz="6000" dirty="0">
              <a:latin typeface="Microsoft YaHei" panose="020B0503020204020204" charset="-122"/>
              <a:ea typeface="Microsoft YaHei" panose="020B0503020204020204" charset="-122"/>
              <a:cs typeface="Arial" panose="020B0604020202020204"/>
            </a:endParaRPr>
          </a:p>
          <a:p>
            <a:pPr marL="0" algn="l">
              <a:buSzTx/>
              <a:buNone/>
            </a:pPr>
            <a:endParaRPr lang="en-US" altLang="zh-CN" sz="4500" b="1" dirty="0" smtClean="0">
              <a:solidFill>
                <a:srgbClr val="18478F"/>
              </a:solidFill>
              <a:latin typeface="Microsoft YaHei" panose="020B0503020204020204" charset="-122"/>
              <a:ea typeface="Microsoft YaHei" panose="020B0503020204020204" charset="-122"/>
              <a:cs typeface="Arial" panose="020B0604020202020204"/>
            </a:endParaRPr>
          </a:p>
        </p:txBody>
      </p:sp>
      <p:cxnSp>
        <p:nvCxnSpPr>
          <p:cNvPr id="16" name="Straight Connector 15"/>
          <p:cNvCxnSpPr/>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3" name="文本框 2"/>
          <p:cNvSpPr txBox="1"/>
          <p:nvPr/>
        </p:nvSpPr>
        <p:spPr>
          <a:xfrm>
            <a:off x="629285" y="4554220"/>
            <a:ext cx="11831955" cy="2697480"/>
          </a:xfrm>
          <a:prstGeom prst="rect">
            <a:avLst/>
          </a:prstGeom>
          <a:noFill/>
        </p:spPr>
        <p:txBody>
          <a:bodyPr wrap="square" rtlCol="0" anchor="t">
            <a:spAutoFit/>
          </a:bodyPr>
          <a:p>
            <a:pPr>
              <a:buSzTx/>
            </a:pPr>
            <a:r>
              <a:rPr lang="en-US" altLang="zh-CN" sz="2800" b="1" dirty="0" smtClean="0">
                <a:solidFill>
                  <a:srgbClr val="18478F"/>
                </a:solidFill>
                <a:latin typeface="Microsoft YaHei" panose="020B0503020204020204" charset="-122"/>
                <a:ea typeface="Microsoft YaHei" panose="020B0503020204020204" charset="-122"/>
              </a:rPr>
              <a:t>Problems are not trivial</a:t>
            </a:r>
            <a:r>
              <a:rPr lang="zh-CN" altLang="en-US" sz="2800" b="1" dirty="0" smtClean="0">
                <a:solidFill>
                  <a:srgbClr val="18478F"/>
                </a:solidFill>
                <a:latin typeface="Microsoft YaHei" panose="020B0503020204020204" charset="-122"/>
                <a:ea typeface="Microsoft YaHei" panose="020B0503020204020204" charset="-122"/>
              </a:rPr>
              <a:t>！</a:t>
            </a:r>
            <a:endParaRPr lang="zh-CN" altLang="en-US" sz="2800" b="1" dirty="0" smtClean="0">
              <a:solidFill>
                <a:srgbClr val="18478F"/>
              </a:solidFill>
              <a:latin typeface="Microsoft YaHei" panose="020B0503020204020204" charset="-122"/>
              <a:ea typeface="Microsoft YaHei" panose="020B0503020204020204" charset="-122"/>
            </a:endParaRPr>
          </a:p>
          <a:p>
            <a:pPr marL="285750" indent="-285750">
              <a:buSzTx/>
              <a:buFont typeface="Wingdings" panose="05000000000000000000" charset="0"/>
              <a:buChar char="Ø"/>
            </a:pPr>
            <a:r>
              <a:rPr lang="en-US" sz="1800" dirty="0">
                <a:solidFill>
                  <a:srgbClr val="183158"/>
                </a:solidFill>
                <a:latin typeface="Microsoft YaHei" panose="020B0503020204020204" charset="-122"/>
                <a:ea typeface="Microsoft YaHei" panose="020B0503020204020204" charset="-122"/>
                <a:sym typeface="+mn-ea"/>
              </a:rPr>
              <a:t>User behavior is diverse</a:t>
            </a:r>
            <a:endParaRPr lang="en-US" sz="1800" dirty="0">
              <a:solidFill>
                <a:srgbClr val="183158"/>
              </a:solidFill>
              <a:latin typeface="Microsoft YaHei" panose="020B0503020204020204" charset="-122"/>
              <a:ea typeface="Microsoft YaHei" panose="020B0503020204020204" charset="-122"/>
              <a:sym typeface="+mn-ea"/>
            </a:endParaRPr>
          </a:p>
          <a:p>
            <a:pPr marL="285750" indent="-285750">
              <a:buSzTx/>
              <a:buFont typeface="Wingdings" panose="05000000000000000000" charset="0"/>
              <a:buChar char="Ø"/>
            </a:pPr>
            <a:endParaRPr lang="en-US" sz="1800" dirty="0">
              <a:solidFill>
                <a:srgbClr val="183158"/>
              </a:solidFill>
              <a:latin typeface="Microsoft YaHei" panose="020B0503020204020204" charset="-122"/>
              <a:ea typeface="Microsoft YaHei" panose="020B0503020204020204" charset="-122"/>
              <a:sym typeface="+mn-ea"/>
            </a:endParaRPr>
          </a:p>
          <a:p>
            <a:pPr marL="285750" indent="-285750">
              <a:buSzTx/>
              <a:buFont typeface="Wingdings" panose="05000000000000000000" charset="0"/>
              <a:buChar char="Ø"/>
            </a:pPr>
            <a:r>
              <a:rPr lang="en-US" sz="1800" dirty="0">
                <a:solidFill>
                  <a:srgbClr val="183158"/>
                </a:solidFill>
                <a:latin typeface="Microsoft YaHei" panose="020B0503020204020204" charset="-122"/>
                <a:ea typeface="Microsoft YaHei" panose="020B0503020204020204" charset="-122"/>
                <a:sym typeface="+mn-ea"/>
              </a:rPr>
              <a:t>Bandwidth are continuously increasing</a:t>
            </a:r>
            <a:endParaRPr lang="en-US" sz="1800" dirty="0">
              <a:solidFill>
                <a:srgbClr val="183158"/>
              </a:solidFill>
              <a:latin typeface="Microsoft YaHei" panose="020B0503020204020204" charset="-122"/>
              <a:ea typeface="Microsoft YaHei" panose="020B0503020204020204" charset="-122"/>
              <a:sym typeface="+mn-ea"/>
            </a:endParaRPr>
          </a:p>
          <a:p>
            <a:pPr marL="285750" indent="-285750">
              <a:buSzTx/>
              <a:buFont typeface="Wingdings" panose="05000000000000000000" charset="0"/>
              <a:buChar char="Ø"/>
            </a:pPr>
            <a:endParaRPr lang="en-US" sz="1800" dirty="0">
              <a:solidFill>
                <a:srgbClr val="183158"/>
              </a:solidFill>
              <a:latin typeface="Microsoft YaHei" panose="020B0503020204020204" charset="-122"/>
              <a:ea typeface="Microsoft YaHei" panose="020B0503020204020204" charset="-122"/>
              <a:sym typeface="+mn-ea"/>
            </a:endParaRPr>
          </a:p>
          <a:p>
            <a:pPr marL="285750" indent="-285750">
              <a:buSzTx/>
              <a:buFont typeface="Wingdings" panose="05000000000000000000" charset="0"/>
              <a:buChar char="Ø"/>
            </a:pPr>
            <a:r>
              <a:rPr lang="en-US" sz="1800" dirty="0">
                <a:solidFill>
                  <a:srgbClr val="183158"/>
                </a:solidFill>
                <a:latin typeface="Microsoft YaHei" panose="020B0503020204020204" charset="-122"/>
                <a:ea typeface="Microsoft YaHei" panose="020B0503020204020204" charset="-122"/>
                <a:sym typeface="+mn-ea"/>
              </a:rPr>
              <a:t>Manual adjustments to network settings</a:t>
            </a:r>
            <a:endParaRPr lang="en-US" sz="1800" dirty="0">
              <a:solidFill>
                <a:srgbClr val="183158"/>
              </a:solidFill>
              <a:latin typeface="Microsoft YaHei" panose="020B0503020204020204" charset="-122"/>
              <a:ea typeface="Microsoft YaHei" panose="020B0503020204020204" charset="-122"/>
              <a:sym typeface="+mn-ea"/>
            </a:endParaRPr>
          </a:p>
          <a:p>
            <a:pPr>
              <a:buSzTx/>
            </a:pPr>
            <a:endParaRPr lang="en-US" altLang="zh-CN" sz="2800" b="1" dirty="0" smtClean="0">
              <a:solidFill>
                <a:srgbClr val="18478F"/>
              </a:solidFill>
              <a:latin typeface="Microsoft YaHei" panose="020B0503020204020204" charset="-122"/>
              <a:ea typeface="Microsoft YaHei" panose="020B0503020204020204" charset="-122"/>
            </a:endParaRPr>
          </a:p>
          <a:p>
            <a:pPr marL="285750" indent="-285750">
              <a:lnSpc>
                <a:spcPct val="130000"/>
              </a:lnSpc>
              <a:buSzTx/>
              <a:buFont typeface="Wingdings" panose="05000000000000000000" charset="0"/>
              <a:buChar char="Ø"/>
            </a:pPr>
            <a:endParaRPr lang="en-US" sz="1800" dirty="0">
              <a:solidFill>
                <a:srgbClr val="183158"/>
              </a:solidFill>
            </a:endParaRPr>
          </a:p>
        </p:txBody>
      </p:sp>
      <p:pic>
        <p:nvPicPr>
          <p:cNvPr id="103" name="图片 102"/>
          <p:cNvPicPr/>
          <p:nvPr/>
        </p:nvPicPr>
        <p:blipFill>
          <a:blip r:embed="rId2"/>
          <a:srcRect t="12003" r="48098" b="11332"/>
          <a:stretch>
            <a:fillRect/>
          </a:stretch>
        </p:blipFill>
        <p:spPr>
          <a:xfrm>
            <a:off x="6797040" y="4362450"/>
            <a:ext cx="3616325" cy="22510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1. </a:t>
            </a:r>
            <a:r>
              <a:rPr lang="en-US" altLang="zh-CN" sz="4000" dirty="0" smtClean="0">
                <a:solidFill>
                  <a:srgbClr val="18478F"/>
                </a:solidFill>
                <a:latin typeface="Microsoft YaHei" panose="020B0503020204020204" charset="-122"/>
                <a:ea typeface="Microsoft YaHei" panose="020B0503020204020204" charset="-122"/>
                <a:sym typeface="+mn-ea"/>
              </a:rPr>
              <a:t>Motivation </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sp>
        <p:nvSpPr>
          <p:cNvPr id="5" name="Text Placeholder 4"/>
          <p:cNvSpPr>
            <a:spLocks noGrp="1"/>
          </p:cNvSpPr>
          <p:nvPr>
            <p:ph type="body" sz="quarter" idx="18"/>
          </p:nvPr>
        </p:nvSpPr>
        <p:spPr>
          <a:xfrm>
            <a:off x="629285" y="1863725"/>
            <a:ext cx="11186160" cy="2903220"/>
          </a:xfrm>
        </p:spPr>
        <p:txBody>
          <a:bodyPr vert="horz" lIns="91440" tIns="45720" rIns="91440" bIns="45720" rtlCol="0" anchor="t"/>
          <a:lstStyle/>
          <a:p>
            <a:pPr marL="0" indent="0">
              <a:buFont typeface="Wingdings" panose="05000000000000000000" charset="0"/>
              <a:buNone/>
            </a:pPr>
            <a:r>
              <a:rPr lang="en-US" altLang="zh-CN" sz="2800" b="1" dirty="0" smtClean="0">
                <a:solidFill>
                  <a:srgbClr val="18478F"/>
                </a:solidFill>
                <a:latin typeface="Microsoft YaHei" panose="020B0503020204020204" charset="-122"/>
                <a:ea typeface="Microsoft YaHei" panose="020B0503020204020204" charset="-122"/>
                <a:sym typeface="+mn-ea"/>
              </a:rPr>
              <a:t>Technical Problems</a:t>
            </a:r>
            <a:r>
              <a:rPr lang="zh-CN" altLang="en-US" sz="2800" b="1" dirty="0" smtClean="0">
                <a:solidFill>
                  <a:srgbClr val="18478F"/>
                </a:solidFill>
                <a:latin typeface="Microsoft YaHei" panose="020B0503020204020204" charset="-122"/>
                <a:ea typeface="Microsoft YaHei" panose="020B0503020204020204" charset="-122"/>
                <a:sym typeface="+mn-ea"/>
              </a:rPr>
              <a:t>：</a:t>
            </a:r>
            <a:endParaRPr lang="zh-CN" altLang="en-US" sz="2800" b="1" dirty="0" smtClean="0">
              <a:solidFill>
                <a:srgbClr val="18478F"/>
              </a:solidFill>
              <a:latin typeface="Microsoft YaHei" panose="020B0503020204020204" charset="-122"/>
              <a:ea typeface="Microsoft YaHei" panose="020B0503020204020204" charset="-122"/>
              <a:sym typeface="+mn-ea"/>
            </a:endParaRPr>
          </a:p>
          <a:p>
            <a:pPr marL="285750" indent="-285750" algn="l">
              <a:lnSpc>
                <a:spcPct val="130000"/>
              </a:lnSpc>
              <a:buSzTx/>
              <a:buFont typeface="Wingdings" panose="05000000000000000000" charset="0"/>
              <a:buChar char="Ø"/>
            </a:pPr>
            <a:endParaRPr lang="en-US" sz="2000">
              <a:latin typeface="Microsoft YaHei" panose="020B0503020204020204" charset="-122"/>
              <a:ea typeface="Microsoft YaHei" panose="020B0503020204020204" charset="-122"/>
              <a:cs typeface="Calibri" panose="020F0502020204030204"/>
            </a:endParaRPr>
          </a:p>
          <a:p>
            <a:pPr marL="285750" indent="-285750" algn="l">
              <a:lnSpc>
                <a:spcPct val="130000"/>
              </a:lnSpc>
              <a:buSzTx/>
              <a:buFont typeface="Wingdings" panose="05000000000000000000" charset="0"/>
              <a:buChar char="Ø"/>
            </a:pPr>
            <a:r>
              <a:rPr lang="en-US" sz="2000">
                <a:latin typeface="Microsoft YaHei" panose="020B0503020204020204" charset="-122"/>
                <a:ea typeface="Microsoft YaHei" panose="020B0503020204020204" charset="-122"/>
                <a:cs typeface="Calibri" panose="020F0502020204030204"/>
                <a:sym typeface="+mn-ea"/>
              </a:rPr>
              <a:t>Existing routers and network management systems</a:t>
            </a:r>
            <a:r>
              <a:rPr lang="en-US" sz="2000">
                <a:solidFill>
                  <a:srgbClr val="FF0000"/>
                </a:solidFill>
                <a:latin typeface="Microsoft YaHei" panose="020B0503020204020204" charset="-122"/>
                <a:ea typeface="Microsoft YaHei" panose="020B0503020204020204" charset="-122"/>
                <a:cs typeface="Calibri" panose="020F0502020204030204"/>
                <a:sym typeface="+mn-ea"/>
              </a:rPr>
              <a:t> not be sophisticated enough to dynamically allocate bandwidth</a:t>
            </a:r>
            <a:r>
              <a:rPr lang="en-US" sz="2000">
                <a:latin typeface="Microsoft YaHei" panose="020B0503020204020204" charset="-122"/>
                <a:ea typeface="Microsoft YaHei" panose="020B0503020204020204" charset="-122"/>
                <a:cs typeface="Calibri" panose="020F0502020204030204"/>
                <a:sym typeface="+mn-ea"/>
              </a:rPr>
              <a:t> based on real-time needs and predicted usage patterns.</a:t>
            </a:r>
            <a:endParaRPr lang="en-US" sz="2000">
              <a:latin typeface="Microsoft YaHei" panose="020B0503020204020204" charset="-122"/>
              <a:ea typeface="Microsoft YaHei" panose="020B0503020204020204" charset="-122"/>
              <a:cs typeface="Calibri" panose="020F0502020204030204"/>
              <a:sym typeface="+mn-ea"/>
            </a:endParaRPr>
          </a:p>
          <a:p>
            <a:pPr marL="285750" indent="-285750" algn="l">
              <a:lnSpc>
                <a:spcPct val="130000"/>
              </a:lnSpc>
              <a:buSzTx/>
              <a:buFont typeface="Wingdings" panose="05000000000000000000" charset="0"/>
              <a:buChar char="Ø"/>
            </a:pPr>
            <a:endParaRPr lang="en-US" sz="2000">
              <a:latin typeface="Microsoft YaHei" panose="020B0503020204020204" charset="-122"/>
              <a:ea typeface="Microsoft YaHei" panose="020B0503020204020204" charset="-122"/>
              <a:cs typeface="Calibri" panose="020F0502020204030204"/>
            </a:endParaRPr>
          </a:p>
          <a:p>
            <a:pPr marL="285750" indent="-285750" algn="l">
              <a:lnSpc>
                <a:spcPct val="130000"/>
              </a:lnSpc>
              <a:buSzTx/>
              <a:buFont typeface="Wingdings" panose="05000000000000000000" charset="0"/>
              <a:buChar char="Ø"/>
            </a:pPr>
            <a:r>
              <a:rPr lang="en-US" sz="2000">
                <a:latin typeface="Microsoft YaHei" panose="020B0503020204020204" charset="-122"/>
                <a:ea typeface="Microsoft YaHei" panose="020B0503020204020204" charset="-122"/>
                <a:cs typeface="Calibri" panose="020F0502020204030204"/>
                <a:sym typeface="+mn-ea"/>
              </a:rPr>
              <a:t>Traditional </a:t>
            </a:r>
            <a:r>
              <a:rPr lang="en-US" sz="2000">
                <a:solidFill>
                  <a:srgbClr val="FF0000"/>
                </a:solidFill>
                <a:latin typeface="Microsoft YaHei" panose="020B0503020204020204" charset="-122"/>
                <a:ea typeface="Microsoft YaHei" panose="020B0503020204020204" charset="-122"/>
                <a:cs typeface="Calibri" panose="020F0502020204030204"/>
                <a:sym typeface="+mn-ea"/>
              </a:rPr>
              <a:t>network setups may not incorporate machine learning algorithms</a:t>
            </a:r>
            <a:r>
              <a:rPr lang="en-US" sz="2000">
                <a:latin typeface="Microsoft YaHei" panose="020B0503020204020204" charset="-122"/>
                <a:ea typeface="Microsoft YaHei" panose="020B0503020204020204" charset="-122"/>
                <a:cs typeface="Calibri" panose="020F0502020204030204"/>
                <a:sym typeface="+mn-ea"/>
              </a:rPr>
              <a:t> that can learn and adapt to user behavior over time.</a:t>
            </a:r>
            <a:endParaRPr lang="en-US" sz="2000">
              <a:latin typeface="Microsoft YaHei" panose="020B0503020204020204" charset="-122"/>
              <a:ea typeface="Microsoft YaHei" panose="020B0503020204020204" charset="-122"/>
              <a:cs typeface="Calibri" panose="020F0502020204030204"/>
              <a:sym typeface="+mn-ea"/>
            </a:endParaRPr>
          </a:p>
          <a:p>
            <a:pPr marL="285750" indent="-285750" algn="l">
              <a:lnSpc>
                <a:spcPct val="130000"/>
              </a:lnSpc>
              <a:buSzTx/>
              <a:buFont typeface="Wingdings" panose="05000000000000000000" charset="0"/>
              <a:buChar char="Ø"/>
            </a:pPr>
            <a:endParaRPr lang="en-US" sz="2000">
              <a:latin typeface="Microsoft YaHei" panose="020B0503020204020204" charset="-122"/>
              <a:ea typeface="Microsoft YaHei" panose="020B0503020204020204" charset="-122"/>
              <a:cs typeface="Calibri" panose="020F0502020204030204"/>
            </a:endParaRPr>
          </a:p>
          <a:p>
            <a:pPr marL="285750" indent="-285750" algn="l">
              <a:lnSpc>
                <a:spcPct val="130000"/>
              </a:lnSpc>
              <a:buSzTx/>
              <a:buFont typeface="Wingdings" panose="05000000000000000000" charset="0"/>
              <a:buChar char="Ø"/>
            </a:pPr>
            <a:r>
              <a:rPr lang="en-US" sz="2000">
                <a:latin typeface="Microsoft YaHei" panose="020B0503020204020204" charset="-122"/>
                <a:ea typeface="Microsoft YaHei" panose="020B0503020204020204" charset="-122"/>
                <a:cs typeface="Calibri" panose="020F0502020204030204"/>
                <a:sym typeface="+mn-ea"/>
              </a:rPr>
              <a:t>Previous solutions may </a:t>
            </a:r>
            <a:r>
              <a:rPr lang="en-US" sz="2000">
                <a:solidFill>
                  <a:srgbClr val="FF0000"/>
                </a:solidFill>
                <a:latin typeface="Microsoft YaHei" panose="020B0503020204020204" charset="-122"/>
                <a:ea typeface="Microsoft YaHei" panose="020B0503020204020204" charset="-122"/>
                <a:cs typeface="Calibri" panose="020F0502020204030204"/>
                <a:sym typeface="+mn-ea"/>
              </a:rPr>
              <a:t>not scale well with the increasing number of devices </a:t>
            </a:r>
            <a:r>
              <a:rPr lang="en-US" sz="2000">
                <a:latin typeface="Microsoft YaHei" panose="020B0503020204020204" charset="-122"/>
                <a:ea typeface="Microsoft YaHei" panose="020B0503020204020204" charset="-122"/>
                <a:cs typeface="Calibri" panose="020F0502020204030204"/>
                <a:sym typeface="+mn-ea"/>
              </a:rPr>
              <a:t>and the complexity of network traffic.</a:t>
            </a:r>
            <a:br>
              <a:rPr lang="en-US" sz="2000" dirty="0">
                <a:latin typeface="Microsoft YaHei" panose="020B0503020204020204" charset="-122"/>
                <a:ea typeface="Microsoft YaHei" panose="020B0503020204020204" charset="-122"/>
                <a:cs typeface="Arial" panose="020B0604020202020204"/>
              </a:rPr>
            </a:br>
            <a:endParaRPr lang="en-US" sz="2000" dirty="0">
              <a:latin typeface="Microsoft YaHei" panose="020B0503020204020204" charset="-122"/>
              <a:ea typeface="Microsoft YaHei" panose="020B0503020204020204" charset="-122"/>
              <a:cs typeface="Arial" panose="020B0604020202020204"/>
            </a:endParaRPr>
          </a:p>
          <a:p>
            <a:pPr marL="0" algn="l">
              <a:buSzTx/>
              <a:buNone/>
            </a:pPr>
            <a:endParaRPr lang="en-US" altLang="zh-CN" sz="2000" b="1" dirty="0" smtClean="0">
              <a:solidFill>
                <a:srgbClr val="18478F"/>
              </a:solidFill>
              <a:latin typeface="Microsoft YaHei" panose="020B0503020204020204" charset="-122"/>
              <a:ea typeface="Microsoft YaHei" panose="020B0503020204020204" charset="-122"/>
              <a:cs typeface="Arial" panose="020B0604020202020204"/>
            </a:endParaRPr>
          </a:p>
        </p:txBody>
      </p:sp>
      <p:cxnSp>
        <p:nvCxnSpPr>
          <p:cNvPr id="16" name="Straight Connector 15"/>
          <p:cNvCxnSpPr/>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8"/>
          <p:cNvSpPr txBox="1"/>
          <p:nvPr/>
        </p:nvSpPr>
        <p:spPr>
          <a:xfrm>
            <a:off x="9392044" y="6604353"/>
            <a:ext cx="2743200" cy="1790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06234B"/>
                </a:solidFill>
                <a:latin typeface="Courier New" panose="02070309020205020404" pitchFamily="49" charset="0"/>
                <a:ea typeface="Roboto Mono Light"/>
                <a:cs typeface="Courier New" panose="02070309020205020404" pitchFamily="49" charset="0"/>
                <a:sym typeface="Roboto Mono Light"/>
              </a:rPr>
            </a:fld>
            <a:endParaRPr sz="900" dirty="0">
              <a:solidFill>
                <a:srgbClr val="06234B"/>
              </a:solidFill>
              <a:latin typeface="Courier New" panose="02070309020205020404" pitchFamily="49" charset="0"/>
              <a:ea typeface="Roboto Mono Light"/>
              <a:cs typeface="Courier New" panose="02070309020205020404" pitchFamily="49" charset="0"/>
              <a:sym typeface="Roboto Mono Light"/>
            </a:endParaRPr>
          </a:p>
        </p:txBody>
      </p:sp>
      <p:cxnSp>
        <p:nvCxnSpPr>
          <p:cNvPr id="125" name="Google Shape;125;p8"/>
          <p:cNvCxnSpPr/>
          <p:nvPr/>
        </p:nvCxnSpPr>
        <p:spPr>
          <a:xfrm rot="10800000">
            <a:off x="3746217" y="1569427"/>
            <a:ext cx="0" cy="3719146"/>
          </a:xfrm>
          <a:prstGeom prst="straightConnector1">
            <a:avLst/>
          </a:prstGeom>
          <a:noFill/>
          <a:ln w="12700" cap="flat" cmpd="sng">
            <a:solidFill>
              <a:srgbClr val="889FC7"/>
            </a:solidFill>
            <a:prstDash val="solid"/>
            <a:miter lim="800000"/>
            <a:headEnd type="none" w="sm" len="sm"/>
            <a:tailEnd type="none" w="sm" len="sm"/>
          </a:ln>
        </p:spPr>
      </p:cxnSp>
      <p:cxnSp>
        <p:nvCxnSpPr>
          <p:cNvPr id="128" name="Google Shape;128;p8"/>
          <p:cNvCxnSpPr/>
          <p:nvPr/>
        </p:nvCxnSpPr>
        <p:spPr>
          <a:xfrm rot="10800000">
            <a:off x="8005332" y="1569427"/>
            <a:ext cx="0" cy="3719146"/>
          </a:xfrm>
          <a:prstGeom prst="straightConnector1">
            <a:avLst/>
          </a:prstGeom>
          <a:noFill/>
          <a:ln w="12700" cap="flat" cmpd="sng">
            <a:solidFill>
              <a:srgbClr val="889FC7"/>
            </a:solidFill>
            <a:prstDash val="solid"/>
            <a:miter lim="800000"/>
            <a:headEnd type="none" w="sm" len="sm"/>
            <a:tailEnd type="none" w="sm" len="sm"/>
          </a:ln>
        </p:spPr>
      </p:cxnSp>
      <p:sp>
        <p:nvSpPr>
          <p:cNvPr id="16" name="Google Shape;123;p8"/>
          <p:cNvSpPr txBox="1"/>
          <p:nvPr/>
        </p:nvSpPr>
        <p:spPr>
          <a:xfrm>
            <a:off x="746760" y="2356485"/>
            <a:ext cx="2935605" cy="2317750"/>
          </a:xfrm>
          <a:prstGeom prst="rect">
            <a:avLst/>
          </a:prstGeom>
          <a:noFill/>
          <a:ln>
            <a:noFill/>
          </a:ln>
        </p:spPr>
        <p:txBody>
          <a:bodyPr spcFirstLastPara="1" wrap="square" lIns="91425" tIns="45700" rIns="91425" bIns="45700" anchor="t" anchorCtr="0">
            <a:noAutofit/>
          </a:bodyPr>
          <a:lstStyle/>
          <a:p>
            <a:pPr marL="0" marR="0" lvl="0" algn="l" rtl="0">
              <a:lnSpc>
                <a:spcPct val="90000"/>
              </a:lnSpc>
              <a:spcBef>
                <a:spcPts val="0"/>
              </a:spcBef>
              <a:spcAft>
                <a:spcPts val="0"/>
              </a:spcAft>
              <a:buClr>
                <a:schemeClr val="dk1"/>
              </a:buClr>
              <a:buSzPts val="6000"/>
              <a:buFont typeface="Consolas" panose="020B0609020204030204"/>
              <a:buNone/>
            </a:pPr>
            <a:r>
              <a:rPr lang="en-US" altLang="zh-CN" sz="24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Static Allocation</a:t>
            </a:r>
            <a:endParaRPr lang="en-US" altLang="zh-CN" sz="24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r>
              <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rPr>
              <a:t>Lack of predictive capabilities to foresee and manage future network demands.</a:t>
            </a:r>
            <a:endParaRPr lang="en-US" sz="24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endParaRPr lang="en-US" altLang="zh-CN" sz="24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rgbClr val="889FC7"/>
              </a:solidFill>
              <a:latin typeface="Microsoft YaHei UI" panose="020B0503020204020204" charset="-122"/>
              <a:ea typeface="Microsoft YaHei UI" panose="020B0503020204020204" charset="-122"/>
              <a:cs typeface="Arial Black" panose="020B0A04020102020204" pitchFamily="34" charset="0"/>
              <a:sym typeface="Oswald"/>
            </a:endParaRPr>
          </a:p>
        </p:txBody>
      </p:sp>
      <p:sp>
        <p:nvSpPr>
          <p:cNvPr id="3" name="Title 1"/>
          <p:cNvSpPr>
            <a:spLocks noGrp="1"/>
          </p:cNvSpPr>
          <p:nvPr>
            <p:ph type="ctrTitle"/>
            <p:custDataLst>
              <p:tags r:id="rId1"/>
            </p:custDataLst>
          </p:nvPr>
        </p:nvSpPr>
        <p:spPr>
          <a:xfrm>
            <a:off x="629285" y="182880"/>
            <a:ext cx="9144000" cy="1469390"/>
          </a:xfrm>
        </p:spPr>
        <p:txBody>
          <a:bodyPr/>
          <a:p>
            <a:pPr algn="l"/>
            <a:r>
              <a:rPr lang="en-US" altLang="zh-CN" sz="4000" dirty="0" smtClean="0">
                <a:solidFill>
                  <a:srgbClr val="18478F"/>
                </a:solidFill>
                <a:latin typeface="Microsoft YaHei" panose="020B0503020204020204" charset="-122"/>
                <a:ea typeface="Microsoft YaHei" panose="020B0503020204020204" charset="-122"/>
                <a:sym typeface="+mn-ea"/>
              </a:rPr>
              <a:t>2. R</a:t>
            </a:r>
            <a:r>
              <a:rPr lang="en-US" altLang="zh-CN" sz="4000" dirty="0" smtClean="0">
                <a:solidFill>
                  <a:srgbClr val="18478F"/>
                </a:solidFill>
                <a:latin typeface="Microsoft YaHei" panose="020B0503020204020204" charset="-122"/>
                <a:ea typeface="Microsoft YaHei" panose="020B0503020204020204" charset="-122"/>
                <a:sym typeface="+mn-ea"/>
              </a:rPr>
              <a:t>elated work</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cxnSp>
        <p:nvCxnSpPr>
          <p:cNvPr id="4" name="Straight Connector 15"/>
          <p:cNvCxnSpPr/>
          <p:nvPr>
            <p:custDataLst>
              <p:tags r:id="rId2"/>
            </p:custDataLst>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custDataLst>
              <p:tags r:id="rId3"/>
            </p:custDataLst>
          </p:nvPr>
        </p:nvPicPr>
        <p:blipFill>
          <a:blip r:embed="rId4" cstate="screen"/>
          <a:stretch>
            <a:fillRect/>
          </a:stretch>
        </p:blipFill>
        <p:spPr>
          <a:xfrm>
            <a:off x="9527005" y="-49574"/>
            <a:ext cx="2743200" cy="1001516"/>
          </a:xfrm>
          <a:prstGeom prst="rect">
            <a:avLst/>
          </a:prstGeom>
        </p:spPr>
      </p:pic>
      <p:sp>
        <p:nvSpPr>
          <p:cNvPr id="5" name="Google Shape;123;p8"/>
          <p:cNvSpPr txBox="1"/>
          <p:nvPr>
            <p:custDataLst>
              <p:tags r:id="rId5"/>
            </p:custDataLst>
          </p:nvPr>
        </p:nvSpPr>
        <p:spPr>
          <a:xfrm>
            <a:off x="4375785" y="2277745"/>
            <a:ext cx="2935605" cy="1662430"/>
          </a:xfrm>
          <a:prstGeom prst="rect">
            <a:avLst/>
          </a:prstGeom>
          <a:noFill/>
          <a:ln>
            <a:noFill/>
          </a:ln>
        </p:spPr>
        <p:txBody>
          <a:bodyPr spcFirstLastPara="1" wrap="square" lIns="91425" tIns="45700" rIns="91425" bIns="45700" anchor="t" anchorCtr="0">
            <a:noAutofit/>
          </a:bodyPr>
          <a:p>
            <a:pPr marL="0" marR="0" lvl="0" algn="l" rtl="0">
              <a:lnSpc>
                <a:spcPct val="90000"/>
              </a:lnSpc>
              <a:spcBef>
                <a:spcPts val="0"/>
              </a:spcBef>
              <a:spcAft>
                <a:spcPts val="0"/>
              </a:spcAft>
              <a:buClr>
                <a:schemeClr val="dk1"/>
              </a:buClr>
              <a:buSzPts val="6000"/>
              <a:buFont typeface="Consolas" panose="020B0609020204030204"/>
              <a:buNone/>
            </a:pPr>
            <a:r>
              <a:rPr lang="en-US" altLang="zh-CN" sz="24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Priority queues</a:t>
            </a: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r>
              <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rPr>
              <a:t>Inability to personalize bandwidth allocation based on individual user needs and preferences.</a:t>
            </a: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indent="0" algn="ctr" rtl="0">
              <a:lnSpc>
                <a:spcPct val="90000"/>
              </a:lnSpc>
              <a:spcBef>
                <a:spcPts val="0"/>
              </a:spcBef>
              <a:spcAft>
                <a:spcPts val="0"/>
              </a:spcAft>
              <a:buClr>
                <a:srgbClr val="889FC7"/>
              </a:buClr>
              <a:buSzPts val="8800"/>
              <a:buFont typeface="Oswald"/>
              <a:buNone/>
            </a:pP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p:txBody>
      </p:sp>
      <p:sp>
        <p:nvSpPr>
          <p:cNvPr id="6" name="Google Shape;123;p8"/>
          <p:cNvSpPr txBox="1"/>
          <p:nvPr>
            <p:custDataLst>
              <p:tags r:id="rId6"/>
            </p:custDataLst>
          </p:nvPr>
        </p:nvSpPr>
        <p:spPr>
          <a:xfrm>
            <a:off x="8192770" y="2349500"/>
            <a:ext cx="3540760" cy="2469515"/>
          </a:xfrm>
          <a:prstGeom prst="rect">
            <a:avLst/>
          </a:prstGeom>
          <a:noFill/>
          <a:ln>
            <a:noFill/>
          </a:ln>
        </p:spPr>
        <p:txBody>
          <a:bodyPr spcFirstLastPara="1" wrap="square" lIns="91425" tIns="45700" rIns="91425" bIns="45700" anchor="t" anchorCtr="0">
            <a:noAutofit/>
          </a:bodyPr>
          <a:p>
            <a:pPr marL="0" marR="0" lvl="0" algn="l" rtl="0">
              <a:lnSpc>
                <a:spcPct val="90000"/>
              </a:lnSpc>
              <a:spcBef>
                <a:spcPts val="0"/>
              </a:spcBef>
              <a:spcAft>
                <a:spcPts val="0"/>
              </a:spcAft>
              <a:buClr>
                <a:schemeClr val="dk1"/>
              </a:buClr>
              <a:buSzPts val="6000"/>
              <a:buFont typeface="Consolas" panose="020B0609020204030204"/>
              <a:buNone/>
            </a:pPr>
            <a:r>
              <a:rPr lang="en-US" altLang="zh-CN" sz="24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Oswald"/>
              </a:rPr>
              <a:t>Basic Quality of Service (QoS) </a:t>
            </a:r>
            <a:endParaRPr lang="en-US" altLang="zh-CN" sz="24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endParaRPr lang="en-US" sz="2000" dirty="0">
              <a:solidFill>
                <a:srgbClr val="889FC7"/>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r>
              <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rPr>
              <a:t>Insufficient scalability or adaptability to new types of devices and services.</a:t>
            </a:r>
            <a:endParaRPr lang="en-US" sz="2000" dirty="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a:p>
            <a:pPr marL="0" marR="0" lvl="0" algn="l" rtl="0">
              <a:lnSpc>
                <a:spcPct val="90000"/>
              </a:lnSpc>
              <a:spcBef>
                <a:spcPts val="0"/>
              </a:spcBef>
              <a:spcAft>
                <a:spcPts val="0"/>
              </a:spcAft>
              <a:buClr>
                <a:schemeClr val="dk1"/>
              </a:buClr>
              <a:buSzPts val="6000"/>
              <a:buFont typeface="Consolas" panose="020B0609020204030204"/>
              <a:buNone/>
            </a:pPr>
            <a:endParaRPr lang="en-US" altLang="zh-CN" sz="2000" b="1" dirty="0" smtClean="0">
              <a:solidFill>
                <a:schemeClr val="tx1"/>
              </a:solidFill>
              <a:latin typeface="Microsoft YaHei UI" panose="020B0503020204020204" charset="-122"/>
              <a:ea typeface="Microsoft YaHei UI" panose="020B0503020204020204" charset="-122"/>
              <a:cs typeface="Arial Black" panose="020B0A04020102020204" pitchFamily="34" charset="0"/>
              <a:sym typeface="Oswald"/>
            </a:endParaRPr>
          </a:p>
        </p:txBody>
      </p:sp>
      <p:sp>
        <p:nvSpPr>
          <p:cNvPr id="9" name="文本框 8"/>
          <p:cNvSpPr txBox="1"/>
          <p:nvPr/>
        </p:nvSpPr>
        <p:spPr>
          <a:xfrm>
            <a:off x="400685" y="5391785"/>
            <a:ext cx="10638155" cy="902970"/>
          </a:xfrm>
          <a:prstGeom prst="rect">
            <a:avLst/>
          </a:prstGeom>
          <a:noFill/>
        </p:spPr>
        <p:txBody>
          <a:bodyPr wrap="square" rtlCol="0" anchor="t">
            <a:spAutoFit/>
          </a:bodyPr>
          <a:p>
            <a:pPr marL="0" lvl="0" algn="ctr" rtl="0">
              <a:lnSpc>
                <a:spcPct val="110000"/>
              </a:lnSpc>
              <a:spcBef>
                <a:spcPts val="0"/>
              </a:spcBef>
              <a:spcAft>
                <a:spcPts val="0"/>
              </a:spcAft>
              <a:buSzPts val="6000"/>
              <a:buFont typeface="Consolas" panose="020B0609020204030204"/>
              <a:buNone/>
            </a:pPr>
            <a:r>
              <a:rPr lang="en-US" altLang="zh-CN" sz="24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How can machine learning be applied to home networks to dynamically allocate bandwidth?</a:t>
            </a:r>
            <a:endParaRPr lang="en-US" altLang="zh-CN" sz="24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3. Proposed Solution</a:t>
            </a:r>
            <a:r>
              <a:rPr lang="en-US" altLang="zh-CN" sz="4000" dirty="0" smtClean="0">
                <a:solidFill>
                  <a:srgbClr val="18478F"/>
                </a:solidFill>
                <a:latin typeface="Microsoft YaHei" panose="020B0503020204020204" charset="-122"/>
                <a:ea typeface="Microsoft YaHei" panose="020B0503020204020204" charset="-122"/>
                <a:sym typeface="+mn-ea"/>
              </a:rPr>
              <a:t> </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sp>
        <p:nvSpPr>
          <p:cNvPr id="5" name="Text Placeholder 4"/>
          <p:cNvSpPr>
            <a:spLocks noGrp="1"/>
          </p:cNvSpPr>
          <p:nvPr>
            <p:ph type="body" sz="quarter" idx="18"/>
          </p:nvPr>
        </p:nvSpPr>
        <p:spPr>
          <a:xfrm>
            <a:off x="629285" y="1863725"/>
            <a:ext cx="11186160" cy="845185"/>
          </a:xfrm>
        </p:spPr>
        <p:txBody>
          <a:bodyPr vert="horz" lIns="91440" tIns="45720" rIns="91440" bIns="45720" rtlCol="0" anchor="t"/>
          <a:lstStyle/>
          <a:p>
            <a:pPr marL="0" indent="0">
              <a:buFont typeface="Wingdings" panose="05000000000000000000" charset="0"/>
              <a:buNone/>
            </a:pPr>
            <a:r>
              <a:rPr lang="en-US" altLang="zh-CN" sz="2000" b="1" dirty="0" smtClean="0">
                <a:solidFill>
                  <a:srgbClr val="18478F"/>
                </a:solidFill>
                <a:latin typeface="Microsoft YaHei" panose="020B0503020204020204" charset="-122"/>
                <a:ea typeface="Microsoft YaHei" panose="020B0503020204020204" charset="-122"/>
                <a:cs typeface="Arial" panose="020B0604020202020204"/>
              </a:rPr>
              <a:t>Smart bandwidth allocation: </a:t>
            </a:r>
            <a:r>
              <a:rPr lang="en-US" altLang="zh-CN" sz="2000" dirty="0" smtClean="0">
                <a:solidFill>
                  <a:srgbClr val="18478F"/>
                </a:solidFill>
                <a:latin typeface="Microsoft YaHei" panose="020B0503020204020204" charset="-122"/>
                <a:ea typeface="Microsoft YaHei" panose="020B0503020204020204" charset="-122"/>
                <a:cs typeface="Arial" panose="020B0604020202020204"/>
              </a:rPr>
              <a:t>Employs machine learning techniques to analyze the usage patterns of a family's internet devices. </a:t>
            </a:r>
            <a:endParaRPr lang="en-US" altLang="zh-CN" sz="2000" dirty="0" smtClean="0">
              <a:solidFill>
                <a:srgbClr val="18478F"/>
              </a:solidFill>
              <a:latin typeface="Microsoft YaHei" panose="020B0503020204020204" charset="-122"/>
              <a:ea typeface="Microsoft YaHei" panose="020B0503020204020204" charset="-122"/>
              <a:cs typeface="Arial" panose="020B0604020202020204"/>
            </a:endParaRPr>
          </a:p>
          <a:p>
            <a:pPr marL="0" algn="l">
              <a:buSzTx/>
              <a:buNone/>
            </a:pPr>
            <a:endParaRPr lang="en-US" altLang="zh-CN" sz="2000" b="1" dirty="0" smtClean="0">
              <a:solidFill>
                <a:srgbClr val="18478F"/>
              </a:solidFill>
              <a:latin typeface="Microsoft YaHei" panose="020B0503020204020204" charset="-122"/>
              <a:ea typeface="Microsoft YaHei" panose="020B0503020204020204" charset="-122"/>
              <a:cs typeface="Arial" panose="020B0604020202020204"/>
            </a:endParaRPr>
          </a:p>
          <a:p>
            <a:pPr marL="285750" indent="-285750" algn="l">
              <a:lnSpc>
                <a:spcPct val="140000"/>
              </a:lnSpc>
              <a:buSzTx/>
              <a:buFont typeface="Wingdings" panose="05000000000000000000" charset="0"/>
              <a:buChar char="Ø"/>
            </a:pPr>
            <a:endParaRPr lang="en-US" altLang="zh-CN" dirty="0" smtClean="0">
              <a:solidFill>
                <a:srgbClr val="18478F"/>
              </a:solidFill>
              <a:latin typeface="Microsoft YaHei" panose="020B0503020204020204" charset="-122"/>
              <a:ea typeface="Microsoft YaHei" panose="020B0503020204020204" charset="-122"/>
              <a:cs typeface="Arial" panose="020B0604020202020204"/>
            </a:endParaRPr>
          </a:p>
        </p:txBody>
      </p:sp>
      <p:cxnSp>
        <p:nvCxnSpPr>
          <p:cNvPr id="16" name="Straight Connector 15"/>
          <p:cNvCxnSpPr/>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pic>
        <p:nvPicPr>
          <p:cNvPr id="3" name="图片 2"/>
          <p:cNvPicPr>
            <a:picLocks noChangeAspect="1"/>
          </p:cNvPicPr>
          <p:nvPr/>
        </p:nvPicPr>
        <p:blipFill>
          <a:blip r:embed="rId2"/>
          <a:stretch>
            <a:fillRect/>
          </a:stretch>
        </p:blipFill>
        <p:spPr>
          <a:xfrm>
            <a:off x="6480175" y="2920365"/>
            <a:ext cx="5424170" cy="2661920"/>
          </a:xfrm>
          <a:prstGeom prst="rect">
            <a:avLst/>
          </a:prstGeom>
        </p:spPr>
      </p:pic>
      <p:sp>
        <p:nvSpPr>
          <p:cNvPr id="4" name="文本框 3"/>
          <p:cNvSpPr txBox="1"/>
          <p:nvPr/>
        </p:nvSpPr>
        <p:spPr>
          <a:xfrm>
            <a:off x="695960" y="2548890"/>
            <a:ext cx="6096000" cy="3878580"/>
          </a:xfrm>
          <a:prstGeom prst="rect">
            <a:avLst/>
          </a:prstGeom>
          <a:noFill/>
        </p:spPr>
        <p:txBody>
          <a:bodyPr wrap="square" rtlCol="0" anchor="t">
            <a:spAutoFit/>
          </a:bodyPr>
          <a:p>
            <a:pPr marL="285750" indent="-285750" algn="l">
              <a:lnSpc>
                <a:spcPct val="14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sym typeface="+mn-ea"/>
              </a:rPr>
              <a:t>Analyzes: </a:t>
            </a:r>
            <a:r>
              <a:rPr lang="en-US" altLang="zh-CN" sz="1600" dirty="0" smtClean="0">
                <a:solidFill>
                  <a:srgbClr val="18478F"/>
                </a:solidFill>
                <a:latin typeface="Microsoft YaHei" panose="020B0503020204020204" charset="-122"/>
                <a:ea typeface="Microsoft YaHei" panose="020B0503020204020204" charset="-122"/>
                <a:sym typeface="+mn-ea"/>
              </a:rPr>
              <a:t>Captures </a:t>
            </a:r>
            <a:r>
              <a:rPr lang="en-US" altLang="zh-CN" sz="1600" dirty="0" smtClean="0">
                <a:solidFill>
                  <a:srgbClr val="FF0000"/>
                </a:solidFill>
                <a:latin typeface="Microsoft YaHei" panose="020B0503020204020204" charset="-122"/>
                <a:ea typeface="Microsoft YaHei" panose="020B0503020204020204" charset="-122"/>
                <a:sym typeface="+mn-ea"/>
              </a:rPr>
              <a:t>real-time</a:t>
            </a:r>
            <a:r>
              <a:rPr lang="en-US" altLang="zh-CN" sz="1600" dirty="0" smtClean="0">
                <a:solidFill>
                  <a:srgbClr val="18478F"/>
                </a:solidFill>
                <a:latin typeface="Microsoft YaHei" panose="020B0503020204020204" charset="-122"/>
                <a:ea typeface="Microsoft YaHei" panose="020B0503020204020204" charset="-122"/>
                <a:sym typeface="+mn-ea"/>
              </a:rPr>
              <a:t> data on device activities, time of usage, and specific bandwidth heavy task (From </a:t>
            </a:r>
            <a:r>
              <a:rPr lang="en-US" altLang="zh-CN" sz="1600" dirty="0" smtClean="0">
                <a:solidFill>
                  <a:srgbClr val="18478F"/>
                </a:solidFill>
                <a:latin typeface="Microsoft YaHei" panose="020B0503020204020204" charset="-122"/>
                <a:ea typeface="Microsoft YaHei" panose="020B0503020204020204" charset="-122"/>
                <a:sym typeface="+mn-ea"/>
              </a:rPr>
              <a:t>Kaggle Website</a:t>
            </a:r>
            <a:r>
              <a:rPr lang="en-US" altLang="zh-CN" sz="1600" dirty="0" smtClean="0">
                <a:solidFill>
                  <a:srgbClr val="18478F"/>
                </a:solidFill>
                <a:latin typeface="Microsoft YaHei" panose="020B0503020204020204" charset="-122"/>
                <a:ea typeface="Microsoft YaHei" panose="020B0503020204020204" charset="-122"/>
                <a:sym typeface="+mn-ea"/>
              </a:rPr>
              <a:t>).</a:t>
            </a:r>
            <a:endParaRPr lang="en-US" altLang="zh-CN" sz="1600" dirty="0" smtClean="0">
              <a:solidFill>
                <a:srgbClr val="18478F"/>
              </a:solidFill>
              <a:latin typeface="Microsoft YaHei" panose="020B0503020204020204" charset="-122"/>
              <a:ea typeface="Microsoft YaHei" panose="020B0503020204020204" charset="-122"/>
              <a:cs typeface="Arial" panose="020B0604020202020204"/>
            </a:endParaRPr>
          </a:p>
          <a:p>
            <a:pPr marL="285750" indent="-285750" algn="l">
              <a:lnSpc>
                <a:spcPct val="14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sym typeface="+mn-ea"/>
              </a:rPr>
              <a:t>Predicts: </a:t>
            </a:r>
            <a:r>
              <a:rPr lang="en-US" altLang="zh-CN" sz="1600" dirty="0" smtClean="0">
                <a:solidFill>
                  <a:srgbClr val="18478F"/>
                </a:solidFill>
                <a:latin typeface="Microsoft YaHei" panose="020B0503020204020204" charset="-122"/>
                <a:ea typeface="Microsoft YaHei" panose="020B0503020204020204" charset="-122"/>
                <a:sym typeface="+mn-ea"/>
              </a:rPr>
              <a:t>Utilizes machine learning algorithms to anticipate the high bandwidth periods to  enable pre-emptive allocation.</a:t>
            </a:r>
            <a:endParaRPr lang="en-US" altLang="zh-CN" sz="1600" dirty="0" smtClean="0">
              <a:solidFill>
                <a:srgbClr val="18478F"/>
              </a:solidFill>
              <a:latin typeface="Microsoft YaHei" panose="020B0503020204020204" charset="-122"/>
              <a:ea typeface="Microsoft YaHei" panose="020B0503020204020204" charset="-122"/>
              <a:cs typeface="Arial" panose="020B0604020202020204"/>
            </a:endParaRPr>
          </a:p>
          <a:p>
            <a:pPr marL="285750" indent="-285750" algn="l">
              <a:lnSpc>
                <a:spcPct val="14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sym typeface="+mn-ea"/>
              </a:rPr>
              <a:t>Optimizes: </a:t>
            </a:r>
            <a:r>
              <a:rPr lang="en-US" altLang="zh-CN" sz="1600" dirty="0" smtClean="0">
                <a:solidFill>
                  <a:srgbClr val="18478F"/>
                </a:solidFill>
                <a:latin typeface="Microsoft YaHei" panose="020B0503020204020204" charset="-122"/>
                <a:ea typeface="Microsoft YaHei" panose="020B0503020204020204" charset="-122"/>
                <a:sym typeface="+mn-ea"/>
              </a:rPr>
              <a:t>allocates bandwidth based on predicted needs, reducing lag and ensuring efficient network performance.</a:t>
            </a:r>
            <a:endParaRPr lang="en-US" altLang="zh-CN" sz="1600" dirty="0" smtClean="0">
              <a:solidFill>
                <a:srgbClr val="18478F"/>
              </a:solidFill>
              <a:latin typeface="Microsoft YaHei" panose="020B0503020204020204" charset="-122"/>
              <a:ea typeface="Microsoft YaHei" panose="020B0503020204020204" charset="-122"/>
              <a:cs typeface="Arial" panose="020B0604020202020204"/>
            </a:endParaRPr>
          </a:p>
          <a:p>
            <a:pPr marL="285750" indent="-285750" algn="l">
              <a:lnSpc>
                <a:spcPct val="14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sym typeface="+mn-ea"/>
              </a:rPr>
              <a:t>Adapts: </a:t>
            </a:r>
            <a:r>
              <a:rPr lang="en-US" altLang="zh-CN" sz="1600" dirty="0" smtClean="0">
                <a:solidFill>
                  <a:srgbClr val="18478F"/>
                </a:solidFill>
                <a:latin typeface="Microsoft YaHei" panose="020B0503020204020204" charset="-122"/>
                <a:ea typeface="Microsoft YaHei" panose="020B0503020204020204" charset="-122"/>
                <a:sym typeface="+mn-ea"/>
              </a:rPr>
              <a:t>As family behavior evolves, the mothod learns from new data and feedback. </a:t>
            </a:r>
            <a:endParaRPr lang="en-US" altLang="zh-CN" sz="1600" dirty="0" smtClean="0">
              <a:solidFill>
                <a:srgbClr val="18478F"/>
              </a:solidFill>
              <a:latin typeface="Microsoft YaHei" panose="020B0503020204020204" charset="-122"/>
              <a:ea typeface="Microsoft YaHei"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3. Proposed Solution</a:t>
            </a:r>
            <a:r>
              <a:rPr lang="en-US" altLang="zh-CN" sz="4000" dirty="0" smtClean="0">
                <a:solidFill>
                  <a:srgbClr val="18478F"/>
                </a:solidFill>
                <a:latin typeface="Microsoft YaHei" panose="020B0503020204020204" charset="-122"/>
                <a:ea typeface="Microsoft YaHei" panose="020B0503020204020204" charset="-122"/>
                <a:sym typeface="+mn-ea"/>
              </a:rPr>
              <a:t> </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sp>
        <p:nvSpPr>
          <p:cNvPr id="5" name="Text Placeholder 4"/>
          <p:cNvSpPr>
            <a:spLocks noGrp="1"/>
          </p:cNvSpPr>
          <p:nvPr>
            <p:ph type="body" sz="quarter" idx="18"/>
            <p:custDataLst>
              <p:tags r:id="rId1"/>
            </p:custDataLst>
          </p:nvPr>
        </p:nvSpPr>
        <p:spPr>
          <a:xfrm>
            <a:off x="629285" y="1741805"/>
            <a:ext cx="11186160" cy="4993640"/>
          </a:xfrm>
        </p:spPr>
        <p:txBody>
          <a:bodyPr vert="horz" lIns="91440" tIns="45720" rIns="91440" bIns="45720" rtlCol="0" anchor="t"/>
          <a:lstStyle/>
          <a:p>
            <a:pPr marL="0" indent="0" algn="l">
              <a:lnSpc>
                <a:spcPct val="140000"/>
              </a:lnSpc>
              <a:buSzTx/>
              <a:buFont typeface="Wingdings" panose="05000000000000000000" charset="0"/>
              <a:buNone/>
            </a:pPr>
            <a:r>
              <a:rPr lang="en-US" altLang="zh-CN" sz="2400" b="1" dirty="0" smtClean="0">
                <a:solidFill>
                  <a:srgbClr val="18478F"/>
                </a:solidFill>
                <a:latin typeface="Microsoft YaHei" panose="020B0503020204020204" charset="-122"/>
                <a:ea typeface="Microsoft YaHei" panose="020B0503020204020204" charset="-122"/>
                <a:sym typeface="+mn-ea"/>
              </a:rPr>
              <a:t>Scale:</a:t>
            </a:r>
            <a:endParaRPr lang="en-US" altLang="zh-CN" sz="2400" b="1" dirty="0" smtClean="0">
              <a:solidFill>
                <a:srgbClr val="18478F"/>
              </a:solidFill>
              <a:latin typeface="Microsoft YaHei" panose="020B0503020204020204" charset="-122"/>
              <a:ea typeface="Microsoft YaHei" panose="020B0503020204020204" charset="-122"/>
              <a:sym typeface="+mn-ea"/>
            </a:endParaRPr>
          </a:p>
          <a:p>
            <a:pPr marL="285750" indent="-285750" algn="l">
              <a:lnSpc>
                <a:spcPct val="17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cs typeface="Arial" panose="020B0604020202020204"/>
                <a:sym typeface="+mn-ea"/>
              </a:rPr>
              <a:t>Machine Learning Integration:</a:t>
            </a:r>
            <a:r>
              <a:rPr lang="en-US" altLang="zh-CN" sz="1600" dirty="0" smtClean="0">
                <a:solidFill>
                  <a:srgbClr val="18478F"/>
                </a:solidFill>
                <a:latin typeface="Microsoft YaHei" panose="020B0503020204020204" charset="-122"/>
                <a:ea typeface="Microsoft YaHei" panose="020B0503020204020204" charset="-122"/>
                <a:cs typeface="Arial" panose="020B0604020202020204"/>
                <a:sym typeface="+mn-ea"/>
              </a:rPr>
              <a:t> not aim to integrate complex Machine learning models, as the </a:t>
            </a:r>
            <a:r>
              <a:rPr lang="en-US" altLang="zh-CN" sz="1600" dirty="0" smtClean="0">
                <a:solidFill>
                  <a:srgbClr val="FF0000"/>
                </a:solidFill>
                <a:latin typeface="Microsoft YaHei" panose="020B0503020204020204" charset="-122"/>
                <a:ea typeface="Microsoft YaHei" panose="020B0503020204020204" charset="-122"/>
                <a:cs typeface="Arial" panose="020B0604020202020204"/>
                <a:sym typeface="+mn-ea"/>
              </a:rPr>
              <a:t>focus is on </a:t>
            </a:r>
            <a:r>
              <a:rPr lang="en-US" altLang="zh-CN" sz="1600" dirty="0" smtClean="0">
                <a:solidFill>
                  <a:srgbClr val="FF0000"/>
                </a:solidFill>
                <a:latin typeface="Microsoft YaHei" panose="020B0503020204020204" charset="-122"/>
                <a:ea typeface="Microsoft YaHei" panose="020B0503020204020204" charset="-122"/>
                <a:sym typeface="+mn-ea"/>
              </a:rPr>
              <a:t>use existing </a:t>
            </a:r>
            <a:r>
              <a:rPr lang="en-US" altLang="zh-CN" sz="1600" dirty="0" smtClean="0">
                <a:solidFill>
                  <a:srgbClr val="FF0000"/>
                </a:solidFill>
                <a:latin typeface="Microsoft YaHei" panose="020B0503020204020204" charset="-122"/>
                <a:ea typeface="Microsoft YaHei" panose="020B0503020204020204" charset="-122"/>
                <a:cs typeface="Arial" panose="020B0604020202020204"/>
                <a:sym typeface="+mn-ea"/>
              </a:rPr>
              <a:t>lightweight machine learning algorithms </a:t>
            </a:r>
            <a:r>
              <a:rPr lang="en-US" altLang="zh-CN" sz="1600" dirty="0" smtClean="0">
                <a:solidFill>
                  <a:srgbClr val="18478F"/>
                </a:solidFill>
                <a:latin typeface="Microsoft YaHei" panose="020B0503020204020204" charset="-122"/>
                <a:ea typeface="Microsoft YaHei" panose="020B0503020204020204" charset="-122"/>
                <a:cs typeface="Arial" panose="020B0604020202020204"/>
                <a:sym typeface="+mn-ea"/>
              </a:rPr>
              <a:t>suitable for home networks.</a:t>
            </a:r>
            <a:endParaRPr lang="en-US" altLang="zh-CN" sz="1600" dirty="0" smtClean="0">
              <a:solidFill>
                <a:srgbClr val="18478F"/>
              </a:solidFill>
              <a:latin typeface="Microsoft YaHei" panose="020B0503020204020204" charset="-122"/>
              <a:ea typeface="Microsoft YaHei" panose="020B0503020204020204" charset="-122"/>
              <a:cs typeface="Arial" panose="020B0604020202020204"/>
              <a:sym typeface="+mn-ea"/>
            </a:endParaRPr>
          </a:p>
          <a:p>
            <a:pPr marL="285750" indent="-285750" algn="l">
              <a:lnSpc>
                <a:spcPct val="17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cs typeface="Arial" panose="020B0604020202020204"/>
                <a:sym typeface="+mn-ea"/>
              </a:rPr>
              <a:t>Specific Content Prediction: </a:t>
            </a:r>
            <a:r>
              <a:rPr lang="en-US" altLang="zh-CN" sz="1600" dirty="0" smtClean="0">
                <a:solidFill>
                  <a:srgbClr val="18478F"/>
                </a:solidFill>
                <a:latin typeface="Microsoft YaHei" panose="020B0503020204020204" charset="-122"/>
                <a:ea typeface="Microsoft YaHei" panose="020B0503020204020204" charset="-122"/>
                <a:cs typeface="Arial" panose="020B0604020202020204"/>
                <a:sym typeface="+mn-ea"/>
              </a:rPr>
              <a:t>not predicting the specific content that users might access,</a:t>
            </a:r>
            <a:r>
              <a:rPr lang="en-US" altLang="zh-CN" sz="1600" dirty="0" smtClean="0">
                <a:solidFill>
                  <a:srgbClr val="FF0000"/>
                </a:solidFill>
                <a:latin typeface="Microsoft YaHei" panose="020B0503020204020204" charset="-122"/>
                <a:ea typeface="Microsoft YaHei" panose="020B0503020204020204" charset="-122"/>
                <a:cs typeface="Arial" panose="020B0604020202020204"/>
                <a:sym typeface="+mn-ea"/>
              </a:rPr>
              <a:t> only </a:t>
            </a:r>
            <a:r>
              <a:rPr lang="en-US" altLang="zh-CN" sz="1600" dirty="0" smtClean="0">
                <a:solidFill>
                  <a:srgbClr val="FF0000"/>
                </a:solidFill>
                <a:latin typeface="Microsoft YaHei" panose="020B0503020204020204" charset="-122"/>
                <a:ea typeface="Microsoft YaHei" panose="020B0503020204020204" charset="-122"/>
                <a:sym typeface="+mn-ea"/>
              </a:rPr>
              <a:t>bandwidth allocation prediction</a:t>
            </a:r>
            <a:r>
              <a:rPr lang="en-US" altLang="zh-CN" sz="1600" dirty="0" smtClean="0">
                <a:solidFill>
                  <a:srgbClr val="18478F"/>
                </a:solidFill>
                <a:latin typeface="Microsoft YaHei" panose="020B0503020204020204" charset="-122"/>
                <a:ea typeface="Microsoft YaHei" panose="020B0503020204020204" charset="-122"/>
                <a:sym typeface="+mn-ea"/>
              </a:rPr>
              <a:t>.</a:t>
            </a:r>
            <a:endParaRPr lang="en-US" altLang="zh-CN" sz="1600" dirty="0" smtClean="0">
              <a:solidFill>
                <a:srgbClr val="18478F"/>
              </a:solidFill>
              <a:latin typeface="Microsoft YaHei" panose="020B0503020204020204" charset="-122"/>
              <a:ea typeface="Microsoft YaHei" panose="020B0503020204020204" charset="-122"/>
              <a:sym typeface="+mn-ea"/>
            </a:endParaRPr>
          </a:p>
          <a:p>
            <a:pPr marL="285750" indent="-285750" algn="l">
              <a:lnSpc>
                <a:spcPct val="17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cs typeface="Arial" panose="020B0604020202020204"/>
                <a:sym typeface="+mn-ea"/>
              </a:rPr>
              <a:t>Infrastructure Overhaul:</a:t>
            </a:r>
            <a:r>
              <a:rPr lang="en-US" altLang="zh-CN" sz="1600" dirty="0" smtClean="0">
                <a:solidFill>
                  <a:srgbClr val="18478F"/>
                </a:solidFill>
                <a:latin typeface="Microsoft YaHei" panose="020B0503020204020204" charset="-122"/>
                <a:ea typeface="Microsoft YaHei" panose="020B0503020204020204" charset="-122"/>
                <a:cs typeface="Arial" panose="020B0604020202020204"/>
                <a:sym typeface="+mn-ea"/>
              </a:rPr>
              <a:t> not intend to replace or drastically modify existing home network infrastructure but rather </a:t>
            </a:r>
            <a:r>
              <a:rPr lang="en-US" altLang="zh-CN" sz="1600" dirty="0" smtClean="0">
                <a:solidFill>
                  <a:srgbClr val="FF0000"/>
                </a:solidFill>
                <a:latin typeface="Microsoft YaHei" panose="020B0503020204020204" charset="-122"/>
                <a:ea typeface="Microsoft YaHei" panose="020B0503020204020204" charset="-122"/>
                <a:cs typeface="Arial" panose="020B0604020202020204"/>
                <a:sym typeface="+mn-ea"/>
              </a:rPr>
              <a:t>aims to enhance its performance</a:t>
            </a:r>
            <a:r>
              <a:rPr lang="en-US" altLang="zh-CN" sz="1600" dirty="0" smtClean="0">
                <a:solidFill>
                  <a:srgbClr val="18478F"/>
                </a:solidFill>
                <a:latin typeface="Microsoft YaHei" panose="020B0503020204020204" charset="-122"/>
                <a:ea typeface="Microsoft YaHei" panose="020B0503020204020204" charset="-122"/>
                <a:cs typeface="Arial" panose="020B0604020202020204"/>
                <a:sym typeface="+mn-ea"/>
              </a:rPr>
              <a:t>.</a:t>
            </a:r>
            <a:endParaRPr lang="en-US" altLang="zh-CN" sz="1600" dirty="0" smtClean="0">
              <a:solidFill>
                <a:srgbClr val="18478F"/>
              </a:solidFill>
              <a:latin typeface="Microsoft YaHei" panose="020B0503020204020204" charset="-122"/>
              <a:ea typeface="Microsoft YaHei" panose="020B0503020204020204" charset="-122"/>
              <a:cs typeface="Arial" panose="020B0604020202020204"/>
              <a:sym typeface="+mn-ea"/>
            </a:endParaRPr>
          </a:p>
          <a:p>
            <a:pPr marL="285750" indent="-285750" algn="l">
              <a:lnSpc>
                <a:spcPct val="17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cs typeface="Arial" panose="020B0604020202020204"/>
                <a:sym typeface="+mn-ea"/>
              </a:rPr>
              <a:t>Addressing Wide Area Networks: </a:t>
            </a:r>
            <a:r>
              <a:rPr lang="en-US" altLang="zh-CN" sz="1600" dirty="0" smtClean="0">
                <a:solidFill>
                  <a:srgbClr val="18478F"/>
                </a:solidFill>
                <a:latin typeface="Microsoft YaHei" panose="020B0503020204020204" charset="-122"/>
                <a:ea typeface="Microsoft YaHei" panose="020B0503020204020204" charset="-122"/>
                <a:sym typeface="+mn-ea"/>
              </a:rPr>
              <a:t>not addressed </a:t>
            </a:r>
            <a:r>
              <a:rPr lang="en-US" altLang="zh-CN" sz="1600" dirty="0" smtClean="0">
                <a:solidFill>
                  <a:srgbClr val="18478F"/>
                </a:solidFill>
                <a:latin typeface="Microsoft YaHei" panose="020B0503020204020204" charset="-122"/>
                <a:ea typeface="Microsoft YaHei" panose="020B0503020204020204" charset="-122"/>
                <a:cs typeface="Arial" panose="020B0604020202020204"/>
                <a:sym typeface="+mn-ea"/>
              </a:rPr>
              <a:t>challenges specific to wide area networks or large-scale infrastructures are, </a:t>
            </a:r>
            <a:r>
              <a:rPr lang="en-US" altLang="zh-CN" sz="1600" dirty="0" smtClean="0">
                <a:solidFill>
                  <a:srgbClr val="FF0000"/>
                </a:solidFill>
                <a:latin typeface="Microsoft YaHei" panose="020B0503020204020204" charset="-122"/>
                <a:ea typeface="Microsoft YaHei" panose="020B0503020204020204" charset="-122"/>
                <a:sym typeface="+mn-ea"/>
              </a:rPr>
              <a:t>centered on home networks</a:t>
            </a:r>
            <a:r>
              <a:rPr lang="en-US" altLang="zh-CN" sz="1600" dirty="0" smtClean="0">
                <a:solidFill>
                  <a:srgbClr val="18478F"/>
                </a:solidFill>
                <a:latin typeface="Microsoft YaHei" panose="020B0503020204020204" charset="-122"/>
                <a:ea typeface="Microsoft YaHei" panose="020B0503020204020204" charset="-122"/>
                <a:sym typeface="+mn-ea"/>
              </a:rPr>
              <a:t>. </a:t>
            </a:r>
            <a:endParaRPr lang="en-US" altLang="zh-CN" sz="1600" dirty="0" smtClean="0">
              <a:solidFill>
                <a:srgbClr val="18478F"/>
              </a:solidFill>
              <a:latin typeface="Microsoft YaHei" panose="020B0503020204020204" charset="-122"/>
              <a:ea typeface="Microsoft YaHei" panose="020B0503020204020204" charset="-122"/>
              <a:sym typeface="+mn-ea"/>
            </a:endParaRPr>
          </a:p>
          <a:p>
            <a:pPr marL="285750" indent="-285750" algn="l">
              <a:lnSpc>
                <a:spcPct val="170000"/>
              </a:lnSpc>
              <a:buSzTx/>
              <a:buFont typeface="Wingdings" panose="05000000000000000000" charset="0"/>
              <a:buChar char="Ø"/>
            </a:pPr>
            <a:r>
              <a:rPr lang="en-US" altLang="zh-CN" sz="1600" b="1" dirty="0" smtClean="0">
                <a:solidFill>
                  <a:srgbClr val="18478F"/>
                </a:solidFill>
                <a:latin typeface="Microsoft YaHei" panose="020B0503020204020204" charset="-122"/>
                <a:ea typeface="Microsoft YaHei" panose="020B0503020204020204" charset="-122"/>
                <a:sym typeface="+mn-ea"/>
              </a:rPr>
              <a:t>Manual Allocates Bandwidth</a:t>
            </a:r>
            <a:r>
              <a:rPr lang="en-US" altLang="zh-CN" sz="1600" b="1" dirty="0" smtClean="0">
                <a:solidFill>
                  <a:srgbClr val="18478F"/>
                </a:solidFill>
                <a:latin typeface="Microsoft YaHei" panose="020B0503020204020204" charset="-122"/>
                <a:ea typeface="Microsoft YaHei" panose="020B0503020204020204" charset="-122"/>
                <a:cs typeface="Arial" panose="020B0604020202020204"/>
                <a:sym typeface="+mn-ea"/>
              </a:rPr>
              <a:t>：</a:t>
            </a:r>
            <a:r>
              <a:rPr lang="en-US" sz="1600" dirty="0" smtClean="0">
                <a:solidFill>
                  <a:srgbClr val="18478F"/>
                </a:solidFill>
                <a:latin typeface="Microsoft YaHei" panose="020B0503020204020204" charset="-122"/>
                <a:ea typeface="Microsoft YaHei" panose="020B0503020204020204" charset="-122"/>
                <a:sym typeface="+mn-ea"/>
              </a:rPr>
              <a:t>not</a:t>
            </a:r>
            <a:r>
              <a:rPr lang="zh-CN" altLang="en-US" sz="1600" dirty="0" smtClean="0">
                <a:solidFill>
                  <a:srgbClr val="18478F"/>
                </a:solidFill>
                <a:latin typeface="Microsoft YaHei" panose="020B0503020204020204" charset="-122"/>
                <a:ea typeface="Microsoft YaHei" panose="020B0503020204020204" charset="-122"/>
                <a:sym typeface="+mn-ea"/>
              </a:rPr>
              <a:t> </a:t>
            </a:r>
            <a:r>
              <a:rPr lang="en-US" altLang="zh-CN" sz="1600" dirty="0" smtClean="0">
                <a:solidFill>
                  <a:srgbClr val="18478F"/>
                </a:solidFill>
                <a:latin typeface="Microsoft YaHei" panose="020B0503020204020204" charset="-122"/>
                <a:ea typeface="Microsoft YaHei" panose="020B0503020204020204" charset="-122"/>
                <a:sym typeface="+mn-ea"/>
              </a:rPr>
              <a:t>including </a:t>
            </a:r>
            <a:r>
              <a:rPr lang="zh-CN" altLang="en-US" sz="1600" dirty="0" smtClean="0">
                <a:solidFill>
                  <a:srgbClr val="18478F"/>
                </a:solidFill>
                <a:latin typeface="Microsoft YaHei" panose="020B0503020204020204" charset="-122"/>
                <a:ea typeface="Microsoft YaHei" panose="020B0503020204020204" charset="-122"/>
                <a:sym typeface="+mn-ea"/>
              </a:rPr>
              <a:t>deploying </a:t>
            </a:r>
            <a:r>
              <a:rPr lang="en-US" altLang="zh-CN" sz="1600" dirty="0" smtClean="0">
                <a:solidFill>
                  <a:srgbClr val="18478F"/>
                </a:solidFill>
                <a:latin typeface="Microsoft YaHei" panose="020B0503020204020204" charset="-122"/>
                <a:ea typeface="Microsoft YaHei" panose="020B0503020204020204" charset="-122"/>
                <a:sym typeface="+mn-ea"/>
              </a:rPr>
              <a:t>bandwidth management software </a:t>
            </a:r>
            <a:r>
              <a:rPr lang="zh-CN" altLang="en-US" sz="1600" dirty="0" smtClean="0">
                <a:solidFill>
                  <a:srgbClr val="18478F"/>
                </a:solidFill>
                <a:latin typeface="Microsoft YaHei" panose="020B0503020204020204" charset="-122"/>
                <a:ea typeface="Microsoft YaHei" panose="020B0503020204020204" charset="-122"/>
                <a:sym typeface="+mn-ea"/>
              </a:rPr>
              <a:t>to wifi ruter, not</a:t>
            </a:r>
            <a:r>
              <a:rPr lang="en-US" altLang="zh-CN" sz="1600" dirty="0" smtClean="0">
                <a:solidFill>
                  <a:srgbClr val="18478F"/>
                </a:solidFill>
                <a:latin typeface="Microsoft YaHei" panose="020B0503020204020204" charset="-122"/>
                <a:ea typeface="Microsoft YaHei" panose="020B0503020204020204" charset="-122"/>
                <a:sym typeface="+mn-ea"/>
              </a:rPr>
              <a:t> </a:t>
            </a:r>
            <a:r>
              <a:rPr lang="zh-CN" altLang="en-US" sz="1600" dirty="0" smtClean="0">
                <a:solidFill>
                  <a:srgbClr val="18478F"/>
                </a:solidFill>
                <a:latin typeface="Microsoft YaHei" panose="020B0503020204020204" charset="-122"/>
                <a:ea typeface="Microsoft YaHei" panose="020B0503020204020204" charset="-122"/>
                <a:sym typeface="+mn-ea"/>
              </a:rPr>
              <a:t> combined network software</a:t>
            </a:r>
            <a:r>
              <a:rPr lang="en-US" altLang="zh-CN" sz="1600" dirty="0" smtClean="0">
                <a:solidFill>
                  <a:srgbClr val="18478F"/>
                </a:solidFill>
                <a:latin typeface="Microsoft YaHei" panose="020B0503020204020204" charset="-122"/>
                <a:ea typeface="Microsoft YaHei" panose="020B0503020204020204" charset="-122"/>
                <a:sym typeface="+mn-ea"/>
              </a:rPr>
              <a:t> </a:t>
            </a:r>
            <a:r>
              <a:rPr lang="zh-CN" altLang="en-US" sz="1600" dirty="0" smtClean="0">
                <a:solidFill>
                  <a:srgbClr val="18478F"/>
                </a:solidFill>
                <a:latin typeface="Microsoft YaHei" panose="020B0503020204020204" charset="-122"/>
                <a:ea typeface="Microsoft YaHei" panose="020B0503020204020204" charset="-122"/>
                <a:sym typeface="+mn-ea"/>
              </a:rPr>
              <a:t>with ML to do dynamic allocation</a:t>
            </a:r>
            <a:r>
              <a:rPr lang="en-US" altLang="zh-CN" sz="1600" dirty="0" smtClean="0">
                <a:solidFill>
                  <a:srgbClr val="18478F"/>
                </a:solidFill>
                <a:latin typeface="Microsoft YaHei" panose="020B0503020204020204" charset="-122"/>
                <a:ea typeface="Microsoft YaHei" panose="020B0503020204020204" charset="-122"/>
                <a:sym typeface="+mn-ea"/>
              </a:rPr>
              <a:t>.</a:t>
            </a:r>
            <a:endParaRPr lang="en-US" altLang="zh-CN" sz="1600" dirty="0" smtClean="0">
              <a:solidFill>
                <a:srgbClr val="18478F"/>
              </a:solidFill>
              <a:latin typeface="Microsoft YaHei" panose="020B0503020204020204" charset="-122"/>
              <a:ea typeface="Microsoft YaHei" panose="020B0503020204020204" charset="-122"/>
              <a:sym typeface="+mn-ea"/>
            </a:endParaRPr>
          </a:p>
        </p:txBody>
      </p:sp>
      <p:cxnSp>
        <p:nvCxnSpPr>
          <p:cNvPr id="16" name="Straight Connector 15"/>
          <p:cNvCxnSpPr/>
          <p:nvPr/>
        </p:nvCxnSpPr>
        <p:spPr>
          <a:xfrm>
            <a:off x="696045" y="165195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2" cstate="screen"/>
          <a:stretch>
            <a:fillRect/>
          </a:stretch>
        </p:blipFill>
        <p:spPr>
          <a:xfrm>
            <a:off x="9527005" y="-49574"/>
            <a:ext cx="2743200" cy="10015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462280"/>
            <a:ext cx="9144000" cy="614045"/>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4. Approach </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cxnSp>
        <p:nvCxnSpPr>
          <p:cNvPr id="16" name="Straight Connector 15"/>
          <p:cNvCxnSpPr/>
          <p:nvPr/>
        </p:nvCxnSpPr>
        <p:spPr>
          <a:xfrm>
            <a:off x="737955" y="1048703"/>
            <a:ext cx="5355832"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0" name="文本框 9"/>
          <p:cNvSpPr txBox="1"/>
          <p:nvPr>
            <p:custDataLst>
              <p:tags r:id="rId2"/>
            </p:custDataLst>
          </p:nvPr>
        </p:nvSpPr>
        <p:spPr>
          <a:xfrm>
            <a:off x="5057140" y="1202690"/>
            <a:ext cx="6096000" cy="866140"/>
          </a:xfrm>
          <a:prstGeom prst="rect">
            <a:avLst/>
          </a:prstGeom>
          <a:noFill/>
        </p:spPr>
        <p:txBody>
          <a:bodyPr wrap="square" rtlCol="0" anchor="t">
            <a:spAutoFit/>
          </a:bodyPr>
          <a:p>
            <a:pPr marL="285750" indent="-285750">
              <a:lnSpc>
                <a:spcPct val="120000"/>
              </a:lnSpc>
              <a:buFont typeface="Arial" panose="020B0604020202020204" pitchFamily="34" charset="0"/>
              <a:buChar char="•"/>
            </a:pPr>
            <a:r>
              <a:rPr lang="zh-CN" altLang="en-US">
                <a:sym typeface="+mn-ea"/>
              </a:rPr>
              <a:t>Track device usage</a:t>
            </a:r>
            <a:r>
              <a:rPr lang="en-US" altLang="zh-CN">
                <a:sym typeface="+mn-ea"/>
              </a:rPr>
              <a:t>:</a:t>
            </a:r>
            <a:r>
              <a:rPr lang="en-US" altLang="zh-CN">
                <a:solidFill>
                  <a:schemeClr val="tx1"/>
                </a:solidFill>
                <a:sym typeface="+mn-ea"/>
              </a:rPr>
              <a:t> Random </a:t>
            </a:r>
            <a:r>
              <a:rPr lang="zh-CN" altLang="en-US">
                <a:solidFill>
                  <a:schemeClr val="tx1"/>
                </a:solidFill>
                <a:sym typeface="+mn-ea"/>
              </a:rPr>
              <a:t>usage</a:t>
            </a:r>
            <a:r>
              <a:rPr lang="en-US" altLang="zh-CN">
                <a:solidFill>
                  <a:schemeClr val="tx1"/>
                </a:solidFill>
                <a:sym typeface="+mn-ea"/>
              </a:rPr>
              <a:t> &amp;&amp; Pattern </a:t>
            </a:r>
            <a:r>
              <a:rPr lang="zh-CN" altLang="en-US">
                <a:solidFill>
                  <a:schemeClr val="tx1"/>
                </a:solidFill>
                <a:sym typeface="+mn-ea"/>
              </a:rPr>
              <a:t>usage</a:t>
            </a:r>
            <a:r>
              <a:rPr lang="en-US" altLang="zh-CN">
                <a:solidFill>
                  <a:schemeClr val="tx1"/>
                </a:solidFill>
                <a:sym typeface="+mn-ea"/>
              </a:rPr>
              <a:t> </a:t>
            </a:r>
            <a:endParaRPr lang="zh-CN" altLang="en-US">
              <a:solidFill>
                <a:srgbClr val="FF0000"/>
              </a:solidFill>
              <a:sym typeface="+mn-ea"/>
            </a:endParaRPr>
          </a:p>
          <a:p>
            <a:pPr marL="285750" indent="-285750">
              <a:lnSpc>
                <a:spcPct val="120000"/>
              </a:lnSpc>
              <a:buFont typeface="Arial" panose="020B0604020202020204" pitchFamily="34" charset="0"/>
              <a:buChar char="•"/>
            </a:pPr>
            <a:r>
              <a:rPr lang="en-US" altLang="zh-CN"/>
              <a:t>Data Cleaning using Python</a:t>
            </a:r>
            <a:endParaRPr lang="zh-CN" altLang="en-US"/>
          </a:p>
          <a:p>
            <a:pPr marL="285750" indent="-285750">
              <a:lnSpc>
                <a:spcPct val="120000"/>
              </a:lnSpc>
              <a:buFont typeface="Arial" panose="020B0604020202020204" pitchFamily="34" charset="0"/>
              <a:buChar char="•"/>
            </a:pPr>
            <a:r>
              <a:rPr lang="zh-CN" altLang="en-US"/>
              <a:t>Establish bandwidth demand baseline</a:t>
            </a:r>
            <a:endParaRPr lang="zh-CN" altLang="en-US"/>
          </a:p>
        </p:txBody>
      </p:sp>
      <p:sp>
        <p:nvSpPr>
          <p:cNvPr id="12" name="左大括号 11"/>
          <p:cNvSpPr/>
          <p:nvPr>
            <p:custDataLst>
              <p:tags r:id="rId3"/>
            </p:custDataLst>
          </p:nvPr>
        </p:nvSpPr>
        <p:spPr>
          <a:xfrm>
            <a:off x="4736465" y="1278890"/>
            <a:ext cx="178435" cy="72136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4" name="圆角矩形 2"/>
          <p:cNvSpPr/>
          <p:nvPr>
            <p:custDataLst>
              <p:tags r:id="rId4"/>
            </p:custDataLst>
          </p:nvPr>
        </p:nvSpPr>
        <p:spPr>
          <a:xfrm>
            <a:off x="718820" y="2677795"/>
            <a:ext cx="2035810" cy="669925"/>
          </a:xfrm>
          <a:prstGeom prst="roundRect">
            <a:avLst/>
          </a:prstGeom>
          <a:solidFill>
            <a:schemeClr val="bg1"/>
          </a:solidFill>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 Machine learning Model Development </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15" name="文本框 14"/>
          <p:cNvSpPr txBox="1"/>
          <p:nvPr>
            <p:custDataLst>
              <p:tags r:id="rId5"/>
            </p:custDataLst>
          </p:nvPr>
        </p:nvSpPr>
        <p:spPr>
          <a:xfrm>
            <a:off x="5057140" y="2492375"/>
            <a:ext cx="6096000" cy="953135"/>
          </a:xfrm>
          <a:prstGeom prst="rect">
            <a:avLst/>
          </a:prstGeom>
          <a:noFill/>
        </p:spPr>
        <p:txBody>
          <a:bodyPr wrap="square" rtlCol="0" anchor="t">
            <a:spAutoFit/>
          </a:bodyPr>
          <a:p>
            <a:pPr marL="285750" indent="-285750">
              <a:buFont typeface="Arial" panose="020B0604020202020204" pitchFamily="34" charset="0"/>
              <a:buChar char="•"/>
            </a:pPr>
            <a:r>
              <a:rPr lang="zh-CN" altLang="en-US"/>
              <a:t>Develop ML model</a:t>
            </a:r>
            <a:r>
              <a:rPr lang="en-US" altLang="zh-CN"/>
              <a:t>s:</a:t>
            </a:r>
            <a:r>
              <a:rPr lang="en-US" altLang="zh-CN">
                <a:solidFill>
                  <a:srgbClr val="FF0000"/>
                </a:solidFill>
              </a:rPr>
              <a:t> </a:t>
            </a:r>
            <a:r>
              <a:rPr lang="en-US" altLang="zh-CN">
                <a:solidFill>
                  <a:schemeClr val="tx1"/>
                </a:solidFill>
              </a:rPr>
              <a:t>Random Forest, SVM, Logistic</a:t>
            </a:r>
            <a:endParaRPr lang="zh-CN" altLang="en-US">
              <a:solidFill>
                <a:schemeClr val="tx1"/>
              </a:solidFill>
            </a:endParaRPr>
          </a:p>
          <a:p>
            <a:pPr marL="285750" indent="-285750">
              <a:buFont typeface="Arial" panose="020B0604020202020204" pitchFamily="34" charset="0"/>
              <a:buChar char="•"/>
            </a:pPr>
            <a:r>
              <a:rPr lang="zh-CN" altLang="en-US" b="1"/>
              <a:t>Train with </a:t>
            </a:r>
            <a:r>
              <a:rPr lang="en-US" altLang="zh-CN" b="1"/>
              <a:t>Pattern usage </a:t>
            </a:r>
            <a:r>
              <a:rPr lang="zh-CN" altLang="en-US" b="1"/>
              <a:t>historical data</a:t>
            </a:r>
            <a:endParaRPr lang="zh-CN" altLang="en-US" b="1"/>
          </a:p>
          <a:p>
            <a:pPr marL="285750" indent="-285750">
              <a:buFont typeface="Arial" panose="020B0604020202020204" pitchFamily="34" charset="0"/>
              <a:buChar char="•"/>
            </a:pPr>
            <a:r>
              <a:rPr lang="zh-CN" altLang="en-US">
                <a:sym typeface="+mn-ea"/>
              </a:rPr>
              <a:t>ML model</a:t>
            </a:r>
            <a:r>
              <a:rPr lang="en-US" altLang="zh-CN">
                <a:sym typeface="+mn-ea"/>
              </a:rPr>
              <a:t>s Selection: </a:t>
            </a:r>
            <a:r>
              <a:rPr lang="en-US" altLang="zh-CN">
                <a:solidFill>
                  <a:srgbClr val="FF0000"/>
                </a:solidFill>
                <a:sym typeface="+mn-ea"/>
              </a:rPr>
              <a:t>Random Forest </a:t>
            </a:r>
            <a:endParaRPr lang="en-US" altLang="zh-CN">
              <a:solidFill>
                <a:srgbClr val="FF0000"/>
              </a:solidFill>
              <a:sym typeface="+mn-ea"/>
            </a:endParaRPr>
          </a:p>
          <a:p>
            <a:pPr marL="285750" indent="-285750">
              <a:buFont typeface="Arial" panose="020B0604020202020204" pitchFamily="34" charset="0"/>
              <a:buChar char="•"/>
            </a:pPr>
            <a:r>
              <a:rPr lang="zh-CN" altLang="en-US"/>
              <a:t>Validate </a:t>
            </a:r>
            <a:r>
              <a:rPr lang="zh-CN" altLang="en-US">
                <a:sym typeface="+mn-ea"/>
              </a:rPr>
              <a:t> bandwidth</a:t>
            </a:r>
            <a:r>
              <a:rPr lang="zh-CN" altLang="en-US" b="1"/>
              <a:t> </a:t>
            </a:r>
            <a:r>
              <a:rPr lang="zh-CN" altLang="en-US"/>
              <a:t>predictions</a:t>
            </a:r>
            <a:r>
              <a:rPr lang="en-US" altLang="zh-CN"/>
              <a:t> and refine model</a:t>
            </a:r>
            <a:endParaRPr lang="en-US" altLang="zh-CN"/>
          </a:p>
        </p:txBody>
      </p:sp>
      <p:sp>
        <p:nvSpPr>
          <p:cNvPr id="11" name="左大括号 10"/>
          <p:cNvSpPr/>
          <p:nvPr>
            <p:custDataLst>
              <p:tags r:id="rId6"/>
            </p:custDataLst>
          </p:nvPr>
        </p:nvSpPr>
        <p:spPr>
          <a:xfrm>
            <a:off x="4808855" y="2610485"/>
            <a:ext cx="178435" cy="71691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8" name="圆角矩形 2"/>
          <p:cNvSpPr/>
          <p:nvPr>
            <p:custDataLst>
              <p:tags r:id="rId7"/>
            </p:custDataLst>
          </p:nvPr>
        </p:nvSpPr>
        <p:spPr>
          <a:xfrm>
            <a:off x="718820" y="4357370"/>
            <a:ext cx="2035810" cy="669925"/>
          </a:xfrm>
          <a:prstGeom prst="roundRect">
            <a:avLst/>
          </a:prstGeom>
          <a:solidFill>
            <a:schemeClr val="bg1"/>
          </a:solidFill>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Bandwidth Management </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22" name="直接连接符 21"/>
          <p:cNvCxnSpPr>
            <a:endCxn id="12" idx="1"/>
          </p:cNvCxnSpPr>
          <p:nvPr>
            <p:custDataLst>
              <p:tags r:id="rId8"/>
            </p:custDataLst>
          </p:nvPr>
        </p:nvCxnSpPr>
        <p:spPr>
          <a:xfrm>
            <a:off x="2754630" y="1639570"/>
            <a:ext cx="1981835" cy="0"/>
          </a:xfrm>
          <a:prstGeom prst="line">
            <a:avLst/>
          </a:prstGeom>
        </p:spPr>
        <p:style>
          <a:lnRef idx="2">
            <a:schemeClr val="accent1"/>
          </a:lnRef>
          <a:fillRef idx="0">
            <a:srgbClr val="FFFFFF"/>
          </a:fillRef>
          <a:effectRef idx="0">
            <a:srgbClr val="FFFFFF"/>
          </a:effectRef>
          <a:fontRef idx="minor">
            <a:schemeClr val="tx1"/>
          </a:fontRef>
        </p:style>
      </p:cxnSp>
      <p:sp>
        <p:nvSpPr>
          <p:cNvPr id="23" name="文本框 22"/>
          <p:cNvSpPr txBox="1"/>
          <p:nvPr>
            <p:custDataLst>
              <p:tags r:id="rId9"/>
            </p:custDataLst>
          </p:nvPr>
        </p:nvSpPr>
        <p:spPr>
          <a:xfrm>
            <a:off x="2731770" y="1263015"/>
            <a:ext cx="2420620" cy="317500"/>
          </a:xfrm>
          <a:prstGeom prst="rect">
            <a:avLst/>
          </a:prstGeom>
          <a:noFill/>
        </p:spPr>
        <p:txBody>
          <a:bodyPr wrap="square" rtlCol="0" anchor="t">
            <a:noAutofit/>
          </a:bodyPr>
          <a:p>
            <a:pPr marL="0" indent="0">
              <a:buFont typeface="Arial" panose="020B0604020202020204" pitchFamily="34" charset="0"/>
              <a:buNone/>
            </a:pPr>
            <a:r>
              <a:rPr lang="en-US" altLang="zh-CN">
                <a:sym typeface="+mn-ea"/>
              </a:rPr>
              <a:t> </a:t>
            </a:r>
            <a:r>
              <a:rPr lang="en-US" altLang="zh-CN">
                <a:solidFill>
                  <a:srgbClr val="FF0000"/>
                </a:solidFill>
                <a:sym typeface="+mn-ea"/>
              </a:rPr>
              <a:t> Real time Data( Kaggle)</a:t>
            </a:r>
            <a:endParaRPr lang="en-US" altLang="zh-CN">
              <a:solidFill>
                <a:srgbClr val="FF0000"/>
              </a:solidFill>
              <a:sym typeface="+mn-ea"/>
            </a:endParaRPr>
          </a:p>
        </p:txBody>
      </p:sp>
      <p:cxnSp>
        <p:nvCxnSpPr>
          <p:cNvPr id="24" name="直接连接符 23"/>
          <p:cNvCxnSpPr>
            <a:endCxn id="11" idx="1"/>
          </p:cNvCxnSpPr>
          <p:nvPr>
            <p:custDataLst>
              <p:tags r:id="rId10"/>
            </p:custDataLst>
          </p:nvPr>
        </p:nvCxnSpPr>
        <p:spPr>
          <a:xfrm>
            <a:off x="2793365" y="2969260"/>
            <a:ext cx="2015490" cy="0"/>
          </a:xfrm>
          <a:prstGeom prst="line">
            <a:avLst/>
          </a:prstGeom>
        </p:spPr>
        <p:style>
          <a:lnRef idx="2">
            <a:schemeClr val="accent1"/>
          </a:lnRef>
          <a:fillRef idx="0">
            <a:srgbClr val="FFFFFF"/>
          </a:fillRef>
          <a:effectRef idx="0">
            <a:srgbClr val="FFFFFF"/>
          </a:effectRef>
          <a:fontRef idx="minor">
            <a:schemeClr val="tx1"/>
          </a:fontRef>
        </p:style>
      </p:cxnSp>
      <p:sp>
        <p:nvSpPr>
          <p:cNvPr id="25" name="文本框 24"/>
          <p:cNvSpPr txBox="1"/>
          <p:nvPr>
            <p:custDataLst>
              <p:tags r:id="rId11"/>
            </p:custDataLst>
          </p:nvPr>
        </p:nvSpPr>
        <p:spPr>
          <a:xfrm>
            <a:off x="2852420" y="2662555"/>
            <a:ext cx="2300605" cy="306705"/>
          </a:xfrm>
          <a:prstGeom prst="rect">
            <a:avLst/>
          </a:prstGeom>
          <a:noFill/>
        </p:spPr>
        <p:txBody>
          <a:bodyPr wrap="square" rtlCol="0" anchor="t">
            <a:spAutoFit/>
          </a:bodyPr>
          <a:p>
            <a:pPr marL="0" indent="0">
              <a:buFont typeface="Arial" panose="020B0604020202020204" pitchFamily="34" charset="0"/>
              <a:buNone/>
            </a:pPr>
            <a:r>
              <a:rPr lang="en-US" altLang="zh-CN">
                <a:sym typeface="+mn-ea"/>
              </a:rPr>
              <a:t> </a:t>
            </a:r>
            <a:r>
              <a:rPr lang="en-US" altLang="zh-CN">
                <a:solidFill>
                  <a:srgbClr val="FF0000"/>
                </a:solidFill>
                <a:sym typeface="+mn-ea"/>
              </a:rPr>
              <a:t>Python (Ski-Learn)</a:t>
            </a:r>
            <a:endParaRPr lang="en-US" altLang="zh-CN">
              <a:solidFill>
                <a:srgbClr val="FF0000"/>
              </a:solidFill>
              <a:sym typeface="+mn-ea"/>
            </a:endParaRPr>
          </a:p>
        </p:txBody>
      </p:sp>
      <p:sp>
        <p:nvSpPr>
          <p:cNvPr id="26" name="文本框 25"/>
          <p:cNvSpPr txBox="1"/>
          <p:nvPr>
            <p:custDataLst>
              <p:tags r:id="rId12"/>
            </p:custDataLst>
          </p:nvPr>
        </p:nvSpPr>
        <p:spPr>
          <a:xfrm>
            <a:off x="2852420" y="4342765"/>
            <a:ext cx="2062480" cy="306705"/>
          </a:xfrm>
          <a:prstGeom prst="rect">
            <a:avLst/>
          </a:prstGeom>
          <a:noFill/>
        </p:spPr>
        <p:txBody>
          <a:bodyPr wrap="square" rtlCol="0" anchor="t">
            <a:spAutoFit/>
          </a:bodyPr>
          <a:p>
            <a:pPr marL="0" indent="0">
              <a:buFont typeface="Arial" panose="020B0604020202020204" pitchFamily="34" charset="0"/>
              <a:buNone/>
            </a:pPr>
            <a:r>
              <a:rPr lang="en-US" altLang="zh-CN">
                <a:sym typeface="+mn-ea"/>
              </a:rPr>
              <a:t>  </a:t>
            </a:r>
            <a:r>
              <a:rPr lang="en-US" altLang="zh-CN">
                <a:solidFill>
                  <a:srgbClr val="FF0000"/>
                </a:solidFill>
                <a:sym typeface="+mn-ea"/>
              </a:rPr>
              <a:t>NS-3 Allocation </a:t>
            </a:r>
            <a:endParaRPr lang="en-US" altLang="zh-CN">
              <a:solidFill>
                <a:srgbClr val="FF0000"/>
              </a:solidFill>
              <a:sym typeface="+mn-ea"/>
            </a:endParaRPr>
          </a:p>
        </p:txBody>
      </p:sp>
      <p:sp>
        <p:nvSpPr>
          <p:cNvPr id="27" name="左大括号 26"/>
          <p:cNvSpPr/>
          <p:nvPr>
            <p:custDataLst>
              <p:tags r:id="rId13"/>
            </p:custDataLst>
          </p:nvPr>
        </p:nvSpPr>
        <p:spPr>
          <a:xfrm>
            <a:off x="4829175" y="4269105"/>
            <a:ext cx="178435" cy="71691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28" name="直接连接符 27"/>
          <p:cNvCxnSpPr>
            <a:endCxn id="27" idx="1"/>
          </p:cNvCxnSpPr>
          <p:nvPr>
            <p:custDataLst>
              <p:tags r:id="rId14"/>
            </p:custDataLst>
          </p:nvPr>
        </p:nvCxnSpPr>
        <p:spPr>
          <a:xfrm flipV="1">
            <a:off x="2793365" y="4627880"/>
            <a:ext cx="2035810" cy="21590"/>
          </a:xfrm>
          <a:prstGeom prst="line">
            <a:avLst/>
          </a:prstGeom>
        </p:spPr>
        <p:style>
          <a:lnRef idx="2">
            <a:schemeClr val="accent1"/>
          </a:lnRef>
          <a:fillRef idx="0">
            <a:srgbClr val="FFFFFF"/>
          </a:fillRef>
          <a:effectRef idx="0">
            <a:srgbClr val="FFFFFF"/>
          </a:effectRef>
          <a:fontRef idx="minor">
            <a:schemeClr val="tx1"/>
          </a:fontRef>
        </p:style>
      </p:cxnSp>
      <p:sp>
        <p:nvSpPr>
          <p:cNvPr id="29" name="文本框 28"/>
          <p:cNvSpPr txBox="1"/>
          <p:nvPr>
            <p:custDataLst>
              <p:tags r:id="rId15"/>
            </p:custDataLst>
          </p:nvPr>
        </p:nvSpPr>
        <p:spPr>
          <a:xfrm>
            <a:off x="1743710" y="3645535"/>
            <a:ext cx="2199005" cy="306705"/>
          </a:xfrm>
          <a:prstGeom prst="rect">
            <a:avLst/>
          </a:prstGeom>
          <a:noFill/>
        </p:spPr>
        <p:txBody>
          <a:bodyPr wrap="square" rtlCol="0" anchor="t">
            <a:spAutoFit/>
          </a:bodyPr>
          <a:p>
            <a:pPr marL="0" indent="0">
              <a:buFont typeface="Arial" panose="020B0604020202020204" pitchFamily="34" charset="0"/>
              <a:buNone/>
            </a:pPr>
            <a:r>
              <a:rPr lang="zh-CN" altLang="en-US">
                <a:sym typeface="+mn-ea"/>
              </a:rPr>
              <a:t> bandwidth</a:t>
            </a:r>
            <a:r>
              <a:rPr lang="zh-CN" altLang="en-US" b="1">
                <a:sym typeface="+mn-ea"/>
              </a:rPr>
              <a:t> </a:t>
            </a:r>
            <a:r>
              <a:rPr lang="zh-CN" altLang="en-US">
                <a:sym typeface="+mn-ea"/>
              </a:rPr>
              <a:t>predictions</a:t>
            </a:r>
            <a:endParaRPr lang="en-US" altLang="zh-CN">
              <a:sym typeface="+mn-ea"/>
            </a:endParaRPr>
          </a:p>
        </p:txBody>
      </p:sp>
      <p:cxnSp>
        <p:nvCxnSpPr>
          <p:cNvPr id="30" name="直接箭头连接符 29"/>
          <p:cNvCxnSpPr>
            <a:endCxn id="18" idx="0"/>
          </p:cNvCxnSpPr>
          <p:nvPr>
            <p:custDataLst>
              <p:tags r:id="rId16"/>
            </p:custDataLst>
          </p:nvPr>
        </p:nvCxnSpPr>
        <p:spPr>
          <a:xfrm>
            <a:off x="1736725" y="3347720"/>
            <a:ext cx="0" cy="10096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a:stCxn id="9" idx="2"/>
            <a:endCxn id="14" idx="0"/>
          </p:cNvCxnSpPr>
          <p:nvPr>
            <p:custDataLst>
              <p:tags r:id="rId17"/>
            </p:custDataLst>
          </p:nvPr>
        </p:nvCxnSpPr>
        <p:spPr>
          <a:xfrm>
            <a:off x="1731645" y="1866265"/>
            <a:ext cx="5080" cy="8115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2" name="文本框 31"/>
          <p:cNvSpPr txBox="1"/>
          <p:nvPr>
            <p:custDataLst>
              <p:tags r:id="rId18"/>
            </p:custDataLst>
          </p:nvPr>
        </p:nvSpPr>
        <p:spPr>
          <a:xfrm>
            <a:off x="1736725" y="1992630"/>
            <a:ext cx="1840865" cy="317500"/>
          </a:xfrm>
          <a:prstGeom prst="rect">
            <a:avLst/>
          </a:prstGeom>
          <a:noFill/>
        </p:spPr>
        <p:txBody>
          <a:bodyPr wrap="square" rtlCol="0" anchor="t">
            <a:noAutofit/>
          </a:bodyPr>
          <a:p>
            <a:pPr marL="0" indent="0">
              <a:buFont typeface="Arial" panose="020B0604020202020204" pitchFamily="34" charset="0"/>
              <a:buNone/>
            </a:pPr>
            <a:r>
              <a:rPr lang="en-US" altLang="zh-CN">
                <a:sym typeface="+mn-ea"/>
              </a:rPr>
              <a:t> </a:t>
            </a:r>
            <a:r>
              <a:rPr lang="zh-CN" altLang="en-US">
                <a:sym typeface="+mn-ea"/>
              </a:rPr>
              <a:t>device usage</a:t>
            </a:r>
            <a:r>
              <a:rPr lang="en-US" altLang="zh-CN">
                <a:sym typeface="+mn-ea"/>
              </a:rPr>
              <a:t> data</a:t>
            </a:r>
            <a:endParaRPr lang="en-US" altLang="zh-CN">
              <a:solidFill>
                <a:srgbClr val="FF0000"/>
              </a:solidFill>
              <a:sym typeface="+mn-ea"/>
            </a:endParaRPr>
          </a:p>
        </p:txBody>
      </p:sp>
      <p:sp>
        <p:nvSpPr>
          <p:cNvPr id="33" name="文本框 32"/>
          <p:cNvSpPr txBox="1"/>
          <p:nvPr>
            <p:custDataLst>
              <p:tags r:id="rId19"/>
            </p:custDataLst>
          </p:nvPr>
        </p:nvSpPr>
        <p:spPr>
          <a:xfrm>
            <a:off x="5135880" y="3951605"/>
            <a:ext cx="6409690" cy="1383665"/>
          </a:xfrm>
          <a:prstGeom prst="rect">
            <a:avLst/>
          </a:prstGeom>
          <a:noFill/>
        </p:spPr>
        <p:txBody>
          <a:bodyPr wrap="square" rtlCol="0" anchor="t">
            <a:spAutoFit/>
          </a:bodyPr>
          <a:p>
            <a:pPr marL="285750" indent="-285750">
              <a:buFont typeface="Arial" panose="020B0604020202020204" pitchFamily="34" charset="0"/>
              <a:buChar char="•"/>
            </a:pPr>
            <a:endParaRPr lang="zh-CN" altLang="en-US"/>
          </a:p>
          <a:p>
            <a:pPr marL="285750" indent="-285750" algn="l">
              <a:buSzTx/>
              <a:buFont typeface="Arial" panose="020B0604020202020204" pitchFamily="34" charset="0"/>
              <a:buChar char="•"/>
            </a:pPr>
            <a:r>
              <a:rPr lang="en-US" altLang="zh-CN" b="1"/>
              <a:t>Random </a:t>
            </a:r>
            <a:r>
              <a:rPr lang="zh-CN" altLang="en-US" b="1">
                <a:sym typeface="+mn-ea"/>
              </a:rPr>
              <a:t>usa</a:t>
            </a:r>
            <a:r>
              <a:rPr lang="en-US" altLang="zh-CN" b="1">
                <a:sym typeface="+mn-ea"/>
              </a:rPr>
              <a:t>ge </a:t>
            </a:r>
            <a:r>
              <a:rPr lang="en-US" altLang="zh-CN" b="1">
                <a:sym typeface="+mn-ea"/>
              </a:rPr>
              <a:t>scenario</a:t>
            </a:r>
            <a:r>
              <a:rPr lang="en-US" altLang="zh-CN" b="1">
                <a:sym typeface="+mn-ea"/>
              </a:rPr>
              <a:t> </a:t>
            </a:r>
            <a:r>
              <a:rPr lang="en-US" altLang="zh-CN">
                <a:sym typeface="+mn-ea"/>
              </a:rPr>
              <a:t>: </a:t>
            </a:r>
            <a:r>
              <a:rPr lang="en-US" altLang="zh-CN">
                <a:solidFill>
                  <a:schemeClr val="tx1"/>
                </a:solidFill>
                <a:sym typeface="Times New Roman" panose="02020603050405020304"/>
              </a:rPr>
              <a:t>Bandwidth allocation </a:t>
            </a:r>
            <a:r>
              <a:rPr lang="en-US" altLang="zh-CN">
                <a:solidFill>
                  <a:srgbClr val="FF0000"/>
                </a:solidFill>
                <a:sym typeface="Times New Roman" panose="02020603050405020304"/>
              </a:rPr>
              <a:t>without </a:t>
            </a:r>
            <a:r>
              <a:rPr lang="zh-CN" altLang="en-US">
                <a:solidFill>
                  <a:srgbClr val="FF0000"/>
                </a:solidFill>
                <a:sym typeface="+mn-ea"/>
              </a:rPr>
              <a:t>predictions</a:t>
            </a:r>
            <a:r>
              <a:rPr lang="en-US" altLang="zh-CN">
                <a:solidFill>
                  <a:srgbClr val="FF0000"/>
                </a:solidFill>
                <a:sym typeface="+mn-ea"/>
              </a:rPr>
              <a:t> result</a:t>
            </a:r>
            <a:r>
              <a:rPr lang="en-US" altLang="zh-CN">
                <a:solidFill>
                  <a:schemeClr val="tx1"/>
                </a:solidFill>
                <a:sym typeface="+mn-ea"/>
              </a:rPr>
              <a:t>, collection </a:t>
            </a:r>
            <a:r>
              <a:rPr lang="zh-CN" altLang="en-US">
                <a:sym typeface="+mn-ea"/>
              </a:rPr>
              <a:t>device usage</a:t>
            </a:r>
            <a:r>
              <a:rPr lang="en-US" altLang="zh-CN">
                <a:sym typeface="+mn-ea"/>
              </a:rPr>
              <a:t> data</a:t>
            </a:r>
            <a:r>
              <a:rPr lang="en-US" altLang="zh-CN">
                <a:solidFill>
                  <a:schemeClr val="tx1"/>
                </a:solidFill>
                <a:sym typeface="+mn-ea"/>
              </a:rPr>
              <a:t> on </a:t>
            </a:r>
            <a:r>
              <a:rPr lang="en-US" altLang="zh-CN">
                <a:solidFill>
                  <a:schemeClr val="tx1"/>
                </a:solidFill>
                <a:sym typeface="+mn-ea"/>
              </a:rPr>
              <a:t>NS-3 simulation</a:t>
            </a:r>
            <a:endParaRPr lang="en-US" altLang="zh-CN">
              <a:solidFill>
                <a:schemeClr val="tx1"/>
              </a:solidFill>
              <a:sym typeface="+mn-ea"/>
            </a:endParaRPr>
          </a:p>
          <a:p>
            <a:pPr marL="285750" indent="-285750">
              <a:buFont typeface="Arial" panose="020B0604020202020204" pitchFamily="34" charset="0"/>
              <a:buChar char="•"/>
            </a:pPr>
            <a:r>
              <a:rPr lang="en-US" altLang="zh-CN" b="1">
                <a:solidFill>
                  <a:schemeClr val="tx1"/>
                </a:solidFill>
                <a:sym typeface="+mn-ea"/>
              </a:rPr>
              <a:t>Pattern  </a:t>
            </a:r>
            <a:r>
              <a:rPr lang="en-US" altLang="zh-CN" b="1">
                <a:sym typeface="+mn-ea"/>
              </a:rPr>
              <a:t>usage </a:t>
            </a:r>
            <a:r>
              <a:rPr lang="en-US" altLang="zh-CN" b="1">
                <a:sym typeface="+mn-ea"/>
              </a:rPr>
              <a:t>scenario</a:t>
            </a:r>
            <a:r>
              <a:rPr lang="en-US" altLang="zh-CN" b="1">
                <a:solidFill>
                  <a:schemeClr val="tx1"/>
                </a:solidFill>
                <a:sym typeface="+mn-ea"/>
              </a:rPr>
              <a:t> :</a:t>
            </a:r>
            <a:r>
              <a:rPr lang="en-US" altLang="zh-CN">
                <a:solidFill>
                  <a:schemeClr val="tx1"/>
                </a:solidFill>
                <a:sym typeface="+mn-ea"/>
              </a:rPr>
              <a:t>  </a:t>
            </a:r>
            <a:r>
              <a:rPr lang="en-US" altLang="zh-CN">
                <a:solidFill>
                  <a:schemeClr val="tx1"/>
                </a:solidFill>
                <a:sym typeface="Times New Roman" panose="02020603050405020304"/>
              </a:rPr>
              <a:t>Bandwidth allocation </a:t>
            </a:r>
            <a:r>
              <a:rPr lang="en-US" altLang="zh-CN">
                <a:solidFill>
                  <a:srgbClr val="FF0000"/>
                </a:solidFill>
                <a:sym typeface="Times New Roman" panose="02020603050405020304"/>
              </a:rPr>
              <a:t>with </a:t>
            </a:r>
            <a:r>
              <a:rPr lang="zh-CN" altLang="en-US">
                <a:solidFill>
                  <a:srgbClr val="FF0000"/>
                </a:solidFill>
                <a:sym typeface="+mn-ea"/>
              </a:rPr>
              <a:t>predictions</a:t>
            </a:r>
            <a:r>
              <a:rPr lang="en-US" altLang="zh-CN">
                <a:solidFill>
                  <a:srgbClr val="FF0000"/>
                </a:solidFill>
                <a:sym typeface="+mn-ea"/>
              </a:rPr>
              <a:t> result</a:t>
            </a:r>
            <a:r>
              <a:rPr lang="en-US" altLang="zh-CN">
                <a:solidFill>
                  <a:schemeClr val="tx1"/>
                </a:solidFill>
                <a:sym typeface="+mn-ea"/>
              </a:rPr>
              <a:t>, collection </a:t>
            </a:r>
            <a:r>
              <a:rPr lang="zh-CN" altLang="en-US">
                <a:sym typeface="+mn-ea"/>
              </a:rPr>
              <a:t>device usage</a:t>
            </a:r>
            <a:r>
              <a:rPr lang="en-US" altLang="zh-CN">
                <a:sym typeface="+mn-ea"/>
              </a:rPr>
              <a:t> da</a:t>
            </a:r>
            <a:r>
              <a:rPr lang="en-US" altLang="zh-CN">
                <a:solidFill>
                  <a:schemeClr val="tx1"/>
                </a:solidFill>
                <a:sym typeface="+mn-ea"/>
              </a:rPr>
              <a:t>ta on </a:t>
            </a:r>
            <a:r>
              <a:rPr lang="en-US" altLang="zh-CN">
                <a:solidFill>
                  <a:schemeClr val="tx1"/>
                </a:solidFill>
                <a:sym typeface="+mn-ea"/>
              </a:rPr>
              <a:t>NS-3 simulation</a:t>
            </a:r>
            <a:endParaRPr lang="en-US" altLang="zh-CN">
              <a:solidFill>
                <a:schemeClr val="tx1"/>
              </a:solidFill>
              <a:sym typeface="+mn-ea"/>
            </a:endParaRPr>
          </a:p>
          <a:p>
            <a:pPr marL="285750" indent="-285750">
              <a:buFont typeface="Arial" panose="020B0604020202020204" pitchFamily="34" charset="0"/>
              <a:buChar char="•"/>
            </a:pPr>
            <a:endParaRPr lang="en-US" altLang="zh-CN">
              <a:solidFill>
                <a:schemeClr val="tx1"/>
              </a:solidFill>
              <a:sym typeface="+mn-ea"/>
            </a:endParaRPr>
          </a:p>
        </p:txBody>
      </p:sp>
      <p:cxnSp>
        <p:nvCxnSpPr>
          <p:cNvPr id="34" name="直接箭头连接符 33"/>
          <p:cNvCxnSpPr/>
          <p:nvPr>
            <p:custDataLst>
              <p:tags r:id="rId20"/>
            </p:custDataLst>
          </p:nvPr>
        </p:nvCxnSpPr>
        <p:spPr>
          <a:xfrm flipH="1">
            <a:off x="1729740" y="5027295"/>
            <a:ext cx="6985" cy="8845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5" name="圆角矩形 2"/>
          <p:cNvSpPr/>
          <p:nvPr>
            <p:custDataLst>
              <p:tags r:id="rId21"/>
            </p:custDataLst>
          </p:nvPr>
        </p:nvSpPr>
        <p:spPr>
          <a:xfrm>
            <a:off x="687070" y="5930265"/>
            <a:ext cx="2044700" cy="542290"/>
          </a:xfrm>
          <a:prstGeom prst="roundRect">
            <a:avLst/>
          </a:prstGeom>
          <a:solidFill>
            <a:schemeClr val="bg1"/>
          </a:solidFill>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Evaluation &amp;</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Conlusion</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36" name="文本框 35"/>
          <p:cNvSpPr txBox="1"/>
          <p:nvPr>
            <p:custDataLst>
              <p:tags r:id="rId22"/>
            </p:custDataLst>
          </p:nvPr>
        </p:nvSpPr>
        <p:spPr>
          <a:xfrm>
            <a:off x="1743710" y="5287645"/>
            <a:ext cx="1840865" cy="317500"/>
          </a:xfrm>
          <a:prstGeom prst="rect">
            <a:avLst/>
          </a:prstGeom>
          <a:noFill/>
        </p:spPr>
        <p:txBody>
          <a:bodyPr wrap="square" rtlCol="0" anchor="t">
            <a:noAutofit/>
          </a:bodyPr>
          <a:p>
            <a:pPr marL="0" indent="0">
              <a:buFont typeface="Arial" panose="020B0604020202020204" pitchFamily="34" charset="0"/>
              <a:buNone/>
            </a:pPr>
            <a:r>
              <a:rPr lang="en-US" altLang="zh-CN">
                <a:sym typeface="+mn-ea"/>
              </a:rPr>
              <a:t> </a:t>
            </a:r>
            <a:r>
              <a:rPr lang="zh-CN" altLang="en-US">
                <a:sym typeface="+mn-ea"/>
              </a:rPr>
              <a:t>device usage</a:t>
            </a:r>
            <a:r>
              <a:rPr lang="en-US" altLang="zh-CN">
                <a:sym typeface="+mn-ea"/>
              </a:rPr>
              <a:t> data</a:t>
            </a:r>
            <a:endParaRPr lang="en-US" altLang="zh-CN">
              <a:solidFill>
                <a:srgbClr val="FF0000"/>
              </a:solidFill>
              <a:sym typeface="+mn-ea"/>
            </a:endParaRPr>
          </a:p>
        </p:txBody>
      </p:sp>
      <p:sp>
        <p:nvSpPr>
          <p:cNvPr id="37" name="文本框 36"/>
          <p:cNvSpPr txBox="1"/>
          <p:nvPr>
            <p:custDataLst>
              <p:tags r:id="rId23"/>
            </p:custDataLst>
          </p:nvPr>
        </p:nvSpPr>
        <p:spPr>
          <a:xfrm>
            <a:off x="2849880" y="5948045"/>
            <a:ext cx="2062480" cy="306705"/>
          </a:xfrm>
          <a:prstGeom prst="rect">
            <a:avLst/>
          </a:prstGeom>
          <a:noFill/>
        </p:spPr>
        <p:txBody>
          <a:bodyPr wrap="square" rtlCol="0" anchor="t">
            <a:spAutoFit/>
          </a:bodyPr>
          <a:p>
            <a:pPr marL="0" indent="0">
              <a:buFont typeface="Arial" panose="020B0604020202020204" pitchFamily="34" charset="0"/>
              <a:buNone/>
            </a:pPr>
            <a:r>
              <a:rPr lang="en-US" altLang="zh-CN">
                <a:solidFill>
                  <a:srgbClr val="FF0000"/>
                </a:solidFill>
                <a:sym typeface="+mn-ea"/>
              </a:rPr>
              <a:t> </a:t>
            </a:r>
            <a:r>
              <a:rPr lang="en-US">
                <a:solidFill>
                  <a:srgbClr val="FF0000"/>
                </a:solidFill>
                <a:sym typeface="Times New Roman" panose="02020603050405020304"/>
              </a:rPr>
              <a:t>Evaluation </a:t>
            </a:r>
            <a:r>
              <a:rPr lang="en-US">
                <a:solidFill>
                  <a:srgbClr val="FF0000"/>
                </a:solidFill>
                <a:sym typeface="+mn-ea"/>
              </a:rPr>
              <a:t>metrix</a:t>
            </a:r>
            <a:endParaRPr lang="en-US" altLang="zh-CN">
              <a:solidFill>
                <a:srgbClr val="FF0000"/>
              </a:solidFill>
              <a:sym typeface="+mn-ea"/>
            </a:endParaRPr>
          </a:p>
        </p:txBody>
      </p:sp>
      <p:sp>
        <p:nvSpPr>
          <p:cNvPr id="38" name="左大括号 37"/>
          <p:cNvSpPr/>
          <p:nvPr>
            <p:custDataLst>
              <p:tags r:id="rId24"/>
            </p:custDataLst>
          </p:nvPr>
        </p:nvSpPr>
        <p:spPr>
          <a:xfrm>
            <a:off x="4819015" y="5874385"/>
            <a:ext cx="178435" cy="71691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9" name="直接连接符 38"/>
          <p:cNvCxnSpPr>
            <a:endCxn id="38" idx="1"/>
          </p:cNvCxnSpPr>
          <p:nvPr>
            <p:custDataLst>
              <p:tags r:id="rId25"/>
            </p:custDataLst>
          </p:nvPr>
        </p:nvCxnSpPr>
        <p:spPr>
          <a:xfrm flipV="1">
            <a:off x="2731770" y="6233160"/>
            <a:ext cx="2087245" cy="21590"/>
          </a:xfrm>
          <a:prstGeom prst="line">
            <a:avLst/>
          </a:prstGeom>
        </p:spPr>
        <p:style>
          <a:lnRef idx="2">
            <a:schemeClr val="accent1"/>
          </a:lnRef>
          <a:fillRef idx="0">
            <a:srgbClr val="FFFFFF"/>
          </a:fillRef>
          <a:effectRef idx="0">
            <a:srgbClr val="FFFFFF"/>
          </a:effectRef>
          <a:fontRef idx="minor">
            <a:schemeClr val="tx1"/>
          </a:fontRef>
        </p:style>
      </p:cxnSp>
      <p:sp>
        <p:nvSpPr>
          <p:cNvPr id="40" name="文本框 39"/>
          <p:cNvSpPr txBox="1"/>
          <p:nvPr>
            <p:custDataLst>
              <p:tags r:id="rId26"/>
            </p:custDataLst>
          </p:nvPr>
        </p:nvSpPr>
        <p:spPr>
          <a:xfrm>
            <a:off x="5125720" y="5556885"/>
            <a:ext cx="6409690" cy="521970"/>
          </a:xfrm>
          <a:prstGeom prst="rect">
            <a:avLst/>
          </a:prstGeom>
          <a:noFill/>
        </p:spPr>
        <p:txBody>
          <a:bodyPr wrap="square" rtlCol="0" anchor="t">
            <a:spAutoFit/>
          </a:bodyPr>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en-US" altLang="zh-CN">
              <a:solidFill>
                <a:schemeClr val="tx1"/>
              </a:solidFill>
              <a:sym typeface="+mn-ea"/>
            </a:endParaRPr>
          </a:p>
        </p:txBody>
      </p:sp>
      <p:sp>
        <p:nvSpPr>
          <p:cNvPr id="41" name="文本框 40"/>
          <p:cNvSpPr txBox="1"/>
          <p:nvPr>
            <p:custDataLst>
              <p:tags r:id="rId27"/>
            </p:custDataLst>
          </p:nvPr>
        </p:nvSpPr>
        <p:spPr>
          <a:xfrm>
            <a:off x="5125720" y="5795010"/>
            <a:ext cx="6409690" cy="780415"/>
          </a:xfrm>
          <a:prstGeom prst="rect">
            <a:avLst/>
          </a:prstGeom>
          <a:noFill/>
        </p:spPr>
        <p:txBody>
          <a:bodyPr wrap="square" rtlCol="0" anchor="t">
            <a:spAutoFit/>
          </a:bodyPr>
          <a:p>
            <a:pPr marL="285750" indent="-285750">
              <a:buFont typeface="Arial" panose="020B0604020202020204" pitchFamily="34" charset="0"/>
              <a:buChar char="•"/>
            </a:pPr>
            <a:r>
              <a:rPr lang="en-US">
                <a:solidFill>
                  <a:schemeClr val="tx1"/>
                </a:solidFill>
                <a:sym typeface="Times New Roman" panose="02020603050405020304"/>
              </a:rPr>
              <a:t>Evaluation Machine Learning impact</a:t>
            </a:r>
            <a:r>
              <a:rPr lang="en-US">
                <a:solidFill>
                  <a:schemeClr val="tx1"/>
                </a:solidFill>
                <a:sym typeface="+mn-ea"/>
              </a:rPr>
              <a:t>: </a:t>
            </a:r>
            <a:r>
              <a:rPr lang="en-US" altLang="zh-CN">
                <a:solidFill>
                  <a:srgbClr val="FF0000"/>
                </a:solidFill>
                <a:sym typeface="+mn-ea"/>
              </a:rPr>
              <a:t>Latency,  F1_Score </a:t>
            </a:r>
            <a:endParaRPr lang="en-US" altLang="zh-CN">
              <a:solidFill>
                <a:srgbClr val="FF0000"/>
              </a:solidFill>
              <a:sym typeface="+mn-ea"/>
            </a:endParaRPr>
          </a:p>
          <a:p>
            <a:pPr marL="285750" indent="-285750">
              <a:buFont typeface="Arial" panose="020B0604020202020204" pitchFamily="34" charset="0"/>
              <a:buChar char="•"/>
            </a:pPr>
            <a:r>
              <a:rPr lang="en-US">
                <a:solidFill>
                  <a:schemeClr val="tx1"/>
                </a:solidFill>
              </a:rPr>
              <a:t>Compare  </a:t>
            </a:r>
            <a:r>
              <a:rPr lang="en-US">
                <a:solidFill>
                  <a:schemeClr val="tx1"/>
                </a:solidFill>
                <a:sym typeface="Times New Roman" panose="02020603050405020304"/>
              </a:rPr>
              <a:t>evaluation </a:t>
            </a:r>
            <a:r>
              <a:rPr lang="en-US">
                <a:solidFill>
                  <a:schemeClr val="tx1"/>
                </a:solidFill>
              </a:rPr>
              <a:t>metrix</a:t>
            </a:r>
            <a:r>
              <a:rPr lang="en-US">
                <a:solidFill>
                  <a:schemeClr val="tx1"/>
                </a:solidFill>
                <a:sym typeface="Times New Roman" panose="02020603050405020304"/>
              </a:rPr>
              <a:t>  of </a:t>
            </a:r>
            <a:r>
              <a:rPr lang="en-US" altLang="zh-CN" b="1">
                <a:sym typeface="+mn-ea"/>
              </a:rPr>
              <a:t>Random VS </a:t>
            </a:r>
            <a:r>
              <a:rPr lang="en-US" altLang="zh-CN" b="1">
                <a:solidFill>
                  <a:schemeClr val="tx1"/>
                </a:solidFill>
                <a:sym typeface="+mn-ea"/>
              </a:rPr>
              <a:t>Pattern: </a:t>
            </a:r>
            <a:r>
              <a:rPr lang="en-US" altLang="zh-CN">
                <a:solidFill>
                  <a:srgbClr val="FF0000"/>
                </a:solidFill>
                <a:sym typeface="+mn-ea"/>
              </a:rPr>
              <a:t>F1_Score</a:t>
            </a:r>
            <a:r>
              <a:rPr lang="en-US" altLang="zh-CN" b="1">
                <a:solidFill>
                  <a:schemeClr val="tx1"/>
                </a:solidFill>
                <a:sym typeface="+mn-ea"/>
              </a:rPr>
              <a:t> </a:t>
            </a:r>
            <a:endParaRPr lang="en-US">
              <a:solidFill>
                <a:schemeClr val="tx1"/>
              </a:solidFill>
              <a:sym typeface="Times New Roman" panose="02020603050405020304"/>
            </a:endParaRPr>
          </a:p>
          <a:p>
            <a:pPr marL="285750" indent="-285750">
              <a:lnSpc>
                <a:spcPct val="120000"/>
              </a:lnSpc>
              <a:buFont typeface="Arial" panose="020B0604020202020204" pitchFamily="34" charset="0"/>
              <a:buChar char="•"/>
            </a:pPr>
            <a:r>
              <a:rPr lang="en-US" altLang="zh-CN" b="1">
                <a:solidFill>
                  <a:schemeClr val="tx1"/>
                </a:solidFill>
                <a:sym typeface="+mn-ea"/>
              </a:rPr>
              <a:t>Conclusion</a:t>
            </a:r>
            <a:endParaRPr lang="en-US" altLang="zh-CN" b="1">
              <a:solidFill>
                <a:schemeClr val="tx1"/>
              </a:solidFill>
              <a:sym typeface="+mn-ea"/>
            </a:endParaRPr>
          </a:p>
        </p:txBody>
      </p:sp>
      <p:sp>
        <p:nvSpPr>
          <p:cNvPr id="3" name="圆角矩形 2"/>
          <p:cNvSpPr/>
          <p:nvPr>
            <p:custDataLst>
              <p:tags r:id="rId28"/>
            </p:custDataLst>
          </p:nvPr>
        </p:nvSpPr>
        <p:spPr>
          <a:xfrm>
            <a:off x="687070" y="1185545"/>
            <a:ext cx="2035810" cy="669925"/>
          </a:xfrm>
          <a:prstGeom prst="roundRect">
            <a:avLst/>
          </a:prstGeom>
          <a:solidFill>
            <a:schemeClr val="bg1"/>
          </a:solidFill>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a:r>
              <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rPr>
              <a:t> Data Collection &amp; Data Cleaning</a:t>
            </a:r>
            <a:endParaRPr lang="en-US" altLang="zh-CN" sz="1600" kern="100">
              <a:solidFill>
                <a:srgbClr val="000000"/>
              </a:solidFill>
              <a:effectLst>
                <a:glow>
                  <a:srgbClr val="000000"/>
                </a:glow>
                <a:outerShdw blurRad="38100" dist="19050" dir="2700000" algn="tl">
                  <a:srgbClr val="000000">
                    <a:alpha val="40000"/>
                  </a:srgbClr>
                </a:outerShdw>
                <a:reflection stA="0" endPos="0" fadeDir="0" sx="0" sy="0"/>
              </a:effectLst>
              <a:latin typeface="Calibri" panose="020F0502020204030204"/>
              <a:ea typeface="SimSun" panose="02010600030101010101" pitchFamily="2" charset="-122"/>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82880"/>
            <a:ext cx="9144000" cy="1469390"/>
          </a:xfrm>
        </p:spPr>
        <p:txBody>
          <a:bodyPr/>
          <a:lstStyle/>
          <a:p>
            <a:pPr algn="l"/>
            <a:r>
              <a:rPr lang="en-US" altLang="zh-CN" sz="4000" dirty="0" smtClean="0">
                <a:solidFill>
                  <a:srgbClr val="18478F"/>
                </a:solidFill>
                <a:latin typeface="Microsoft YaHei" panose="020B0503020204020204" charset="-122"/>
                <a:ea typeface="Microsoft YaHei" panose="020B0503020204020204" charset="-122"/>
                <a:sym typeface="+mn-ea"/>
              </a:rPr>
              <a:t>5. E</a:t>
            </a:r>
            <a:r>
              <a:rPr lang="en-US" altLang="zh-CN" sz="4000" dirty="0" smtClean="0">
                <a:solidFill>
                  <a:srgbClr val="18478F"/>
                </a:solidFill>
                <a:latin typeface="Microsoft YaHei" panose="020B0503020204020204" charset="-122"/>
                <a:ea typeface="Microsoft YaHei" panose="020B0503020204020204" charset="-122"/>
                <a:sym typeface="+mn-ea"/>
              </a:rPr>
              <a:t>xperiment - Contrast Scenario</a:t>
            </a:r>
            <a:endParaRPr lang="en-US" altLang="zh-CN" sz="4000" dirty="0" smtClean="0">
              <a:solidFill>
                <a:srgbClr val="18478F"/>
              </a:solidFill>
              <a:latin typeface="Microsoft YaHei" panose="020B0503020204020204" charset="-122"/>
              <a:ea typeface="Microsoft YaHei" panose="020B0503020204020204" charset="-122"/>
              <a:sym typeface="+mn-ea"/>
            </a:endParaRPr>
          </a:p>
        </p:txBody>
      </p:sp>
      <p:cxnSp>
        <p:nvCxnSpPr>
          <p:cNvPr id="16" name="Straight Connector 15"/>
          <p:cNvCxnSpPr/>
          <p:nvPr/>
        </p:nvCxnSpPr>
        <p:spPr>
          <a:xfrm>
            <a:off x="696045" y="1651953"/>
            <a:ext cx="8830945" cy="0"/>
          </a:xfrm>
          <a:prstGeom prst="line">
            <a:avLst/>
          </a:prstGeom>
          <a:ln w="101600">
            <a:solidFill>
              <a:srgbClr val="F0F600"/>
            </a:solidFill>
          </a:ln>
        </p:spPr>
        <p:style>
          <a:lnRef idx="1">
            <a:schemeClr val="accent1"/>
          </a:lnRef>
          <a:fillRef idx="0">
            <a:schemeClr val="accent1"/>
          </a:fillRef>
          <a:effectRef idx="0">
            <a:schemeClr val="accent1"/>
          </a:effectRef>
          <a:fontRef idx="minor">
            <a:schemeClr val="tx1"/>
          </a:fontRef>
        </p:style>
      </p:cxnSp>
      <p:pic>
        <p:nvPicPr>
          <p:cNvPr id="8" name="Picture 9" descr="A picture containing text, sign, dark&#10;&#10;Description automatically generated"/>
          <p:cNvPicPr>
            <a:picLocks noChangeAspect="1"/>
          </p:cNvPicPr>
          <p:nvPr/>
        </p:nvPicPr>
        <p:blipFill>
          <a:blip r:embed="rId1" cstate="screen"/>
          <a:stretch>
            <a:fillRect/>
          </a:stretch>
        </p:blipFill>
        <p:spPr>
          <a:xfrm>
            <a:off x="9527005" y="-49574"/>
            <a:ext cx="2743200" cy="1001516"/>
          </a:xfrm>
          <a:prstGeom prst="rect">
            <a:avLst/>
          </a:prstGeom>
        </p:spPr>
      </p:pic>
      <p:sp>
        <p:nvSpPr>
          <p:cNvPr id="100" name="文本框 99"/>
          <p:cNvSpPr txBox="1"/>
          <p:nvPr/>
        </p:nvSpPr>
        <p:spPr>
          <a:xfrm>
            <a:off x="407670" y="1820545"/>
            <a:ext cx="11355070" cy="368300"/>
          </a:xfrm>
          <a:prstGeom prst="rect">
            <a:avLst/>
          </a:prstGeom>
          <a:noFill/>
          <a:ln w="9525">
            <a:noFill/>
          </a:ln>
        </p:spPr>
        <p:txBody>
          <a:bodyPr wrap="square">
            <a:spAutoFit/>
          </a:bodyPr>
          <a:p>
            <a:pPr>
              <a:lnSpc>
                <a:spcPct val="90000"/>
              </a:lnSpc>
              <a:buSzPts val="6000"/>
              <a:buFont typeface="Consolas" panose="020B0609020204030204"/>
            </a:pPr>
            <a:r>
              <a:rPr lang="en-US" altLang="zh-CN" sz="2000" b="1" dirty="0" smtClean="0">
                <a:solidFill>
                  <a:srgbClr val="18478F"/>
                </a:solidFill>
                <a:latin typeface="Microsoft YaHei" panose="020B0503020204020204" charset="-122"/>
                <a:ea typeface="Microsoft YaHei" panose="020B0503020204020204" charset="-122"/>
                <a:cs typeface="Arial Black" panose="020B0A04020102020204" pitchFamily="34" charset="0"/>
              </a:rPr>
              <a:t>Contrast Experimental scenario Design: </a:t>
            </a:r>
            <a:r>
              <a:rPr lang="en-US" sz="2000" b="1">
                <a:latin typeface="Calibri" panose="020F0502020204030204" charset="0"/>
                <a:ea typeface="SimSun" panose="02010600030101010101" pitchFamily="2" charset="-122"/>
                <a:cs typeface="Times New Roman" panose="02020603050405020304" charset="0"/>
                <a:sym typeface="+mn-ea"/>
              </a:rPr>
              <a:t> </a:t>
            </a:r>
            <a:r>
              <a:rPr lang="en-US" altLang="zh-CN" sz="1800"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Random Scenario  VS  Pattern  Scenario</a:t>
            </a:r>
            <a:endParaRPr lang="en-US" altLang="zh-CN" sz="1800"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endParaRPr>
          </a:p>
        </p:txBody>
      </p:sp>
      <p:graphicFrame>
        <p:nvGraphicFramePr>
          <p:cNvPr id="4" name="表格 3"/>
          <p:cNvGraphicFramePr/>
          <p:nvPr>
            <p:custDataLst>
              <p:tags r:id="rId2"/>
            </p:custDataLst>
          </p:nvPr>
        </p:nvGraphicFramePr>
        <p:xfrm>
          <a:off x="407670" y="2357755"/>
          <a:ext cx="5238115" cy="2301240"/>
        </p:xfrm>
        <a:graphic>
          <a:graphicData uri="http://schemas.openxmlformats.org/drawingml/2006/table">
            <a:tbl>
              <a:tblPr/>
              <a:tblGrid>
                <a:gridCol w="985520"/>
                <a:gridCol w="1336040"/>
                <a:gridCol w="1670050"/>
                <a:gridCol w="1246505"/>
              </a:tblGrid>
              <a:tr h="0">
                <a:tc>
                  <a:txBody>
                    <a:bodyPr/>
                    <a:p>
                      <a:pPr marL="0" algn="ctr">
                        <a:lnSpc>
                          <a:spcPct val="210000"/>
                        </a:lnSpc>
                        <a:buSzTx/>
                        <a:buNone/>
                      </a:pPr>
                      <a:r>
                        <a:rPr lang="en-US" sz="1200" b="1">
                          <a:solidFill>
                            <a:schemeClr val="bg1"/>
                          </a:solidFill>
                          <a:latin typeface="Microsoft YaHei" panose="020B0503020204020204" charset="-122"/>
                          <a:ea typeface="Microsoft YaHei" panose="020B0503020204020204" charset="-122"/>
                          <a:cs typeface="SimSun" panose="02010600030101010101" pitchFamily="2" charset="-122"/>
                        </a:rPr>
                        <a:t>Device</a:t>
                      </a:r>
                      <a:endParaRPr lang="en-US" sz="1200" b="1">
                        <a:solidFill>
                          <a:schemeClr val="bg1"/>
                        </a:solidFill>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p>
                      <a:pPr marL="0" algn="ctr">
                        <a:lnSpc>
                          <a:spcPct val="210000"/>
                        </a:lnSpc>
                        <a:buSzTx/>
                        <a:buNone/>
                      </a:pPr>
                      <a:r>
                        <a:rPr lang="en-US" sz="1200" b="1">
                          <a:solidFill>
                            <a:schemeClr val="bg1"/>
                          </a:solidFill>
                          <a:latin typeface="Microsoft YaHei" panose="020B0503020204020204" charset="-122"/>
                          <a:ea typeface="Microsoft YaHei" panose="020B0503020204020204" charset="-122"/>
                          <a:cs typeface="SimSun" panose="02010600030101010101" pitchFamily="2" charset="-122"/>
                        </a:rPr>
                        <a:t>IP Address</a:t>
                      </a:r>
                      <a:endParaRPr lang="en-US" sz="1200" b="1">
                        <a:solidFill>
                          <a:schemeClr val="bg1"/>
                        </a:solidFill>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p>
                      <a:pPr marL="0" algn="ctr">
                        <a:lnSpc>
                          <a:spcPct val="210000"/>
                        </a:lnSpc>
                        <a:buSzTx/>
                        <a:buNone/>
                      </a:pPr>
                      <a:r>
                        <a:rPr lang="en-US" sz="1200" b="1">
                          <a:solidFill>
                            <a:schemeClr val="bg1"/>
                          </a:solidFill>
                          <a:latin typeface="Microsoft YaHei" panose="020B0503020204020204" charset="-122"/>
                          <a:ea typeface="Microsoft YaHei" panose="020B0503020204020204" charset="-122"/>
                          <a:cs typeface="SimSun" panose="02010600030101010101" pitchFamily="2" charset="-122"/>
                        </a:rPr>
                        <a:t>Usage Periodse</a:t>
                      </a:r>
                      <a:endParaRPr lang="en-US" sz="1200" b="1">
                        <a:solidFill>
                          <a:schemeClr val="bg1"/>
                        </a:solidFill>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p>
                      <a:pPr marL="0" algn="ctr">
                        <a:lnSpc>
                          <a:spcPct val="210000"/>
                        </a:lnSpc>
                        <a:buSzTx/>
                        <a:buNone/>
                      </a:pPr>
                      <a:r>
                        <a:rPr lang="en-US" sz="1200" b="1">
                          <a:solidFill>
                            <a:schemeClr val="bg1"/>
                          </a:solidFill>
                          <a:latin typeface="Microsoft YaHei" panose="020B0503020204020204" charset="-122"/>
                          <a:ea typeface="Microsoft YaHei" panose="020B0503020204020204" charset="-122"/>
                          <a:cs typeface="SimSun" panose="02010600030101010101" pitchFamily="2" charset="-122"/>
                        </a:rPr>
                        <a:t>application</a:t>
                      </a:r>
                      <a:endParaRPr lang="en-US" sz="1200" b="1">
                        <a:solidFill>
                          <a:schemeClr val="bg1"/>
                        </a:solidFill>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r>
              <a:tr h="374015">
                <a:tc>
                  <a:txBody>
                    <a:bodyPr/>
                    <a:p>
                      <a:pPr marL="0" indent="0" algn="ctr">
                        <a:lnSpc>
                          <a:spcPct val="210000"/>
                        </a:lnSpc>
                        <a:buNone/>
                      </a:pPr>
                      <a:r>
                        <a:rPr lang="en-US" sz="1200" b="1">
                          <a:solidFill>
                            <a:schemeClr val="bg1"/>
                          </a:solidFill>
                          <a:latin typeface="Microsoft YaHei" panose="020B0503020204020204" charset="-122"/>
                          <a:ea typeface="Microsoft YaHei" panose="020B0503020204020204" charset="-122"/>
                          <a:cs typeface="Calibri" panose="020F0502020204030204" charset="0"/>
                        </a:rPr>
                        <a:t>smart TV</a:t>
                      </a:r>
                      <a:endParaRPr lang="en-US" altLang="en-US" sz="1200" b="1">
                        <a:solidFill>
                          <a:schemeClr val="bg1"/>
                        </a:solidFill>
                        <a:latin typeface="Microsoft YaHei" panose="020B0503020204020204" charset="-122"/>
                        <a:ea typeface="Microsoft YaHe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marL="0" algn="ctr">
                        <a:lnSpc>
                          <a:spcPct val="210000"/>
                        </a:lnSpc>
                        <a:buSzTx/>
                        <a:buNone/>
                      </a:pPr>
                      <a:r>
                        <a:rPr lang="en-US" sz="1200">
                          <a:latin typeface="Microsoft YaHei" panose="020B0503020204020204" charset="-122"/>
                          <a:ea typeface="Microsoft YaHei" panose="020B0503020204020204" charset="-122"/>
                          <a:cs typeface="SimSun" panose="02010600030101010101" pitchFamily="2" charset="-122"/>
                        </a:rPr>
                        <a:t>192.168.239.12</a:t>
                      </a:r>
                      <a:endParaRPr 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10000"/>
                        </a:lnSpc>
                        <a:buNone/>
                      </a:pPr>
                      <a:r>
                        <a:rPr lang="en-US" sz="1200">
                          <a:latin typeface="Microsoft YaHei" panose="020B0503020204020204" charset="-122"/>
                          <a:ea typeface="Microsoft YaHei" panose="020B0503020204020204" charset="-122"/>
                          <a:cs typeface="Calibri" panose="020F0502020204030204" charset="0"/>
                        </a:rPr>
                        <a:t>5:00 </a:t>
                      </a:r>
                      <a:r>
                        <a:rPr lang="en-US" sz="1200">
                          <a:latin typeface="Microsoft YaHei" panose="020B0503020204020204" charset="-122"/>
                          <a:ea typeface="Microsoft YaHei" panose="020B0503020204020204" charset="-122"/>
                          <a:cs typeface="SimSun" panose="02010600030101010101" pitchFamily="2" charset="-122"/>
                        </a:rPr>
                        <a:t>pm -</a:t>
                      </a:r>
                      <a:r>
                        <a:rPr lang="en-US" sz="1200">
                          <a:latin typeface="Microsoft YaHei" panose="020B0503020204020204" charset="-122"/>
                          <a:ea typeface="Microsoft YaHei" panose="020B0503020204020204" charset="-122"/>
                          <a:cs typeface="Calibri" panose="020F0502020204030204" charset="0"/>
                        </a:rPr>
                        <a:t> 11:00 </a:t>
                      </a:r>
                      <a:r>
                        <a:rPr lang="en-US" sz="1200">
                          <a:latin typeface="Microsoft YaHei" panose="020B0503020204020204" charset="-122"/>
                          <a:ea typeface="Microsoft YaHei" panose="020B0503020204020204" charset="-122"/>
                          <a:cs typeface="SimSun" panose="02010600030101010101" pitchFamily="2" charset="-122"/>
                        </a:rPr>
                        <a:t>pm</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10000"/>
                        </a:lnSpc>
                        <a:buNone/>
                      </a:pPr>
                      <a:r>
                        <a:rPr lang="en-US" sz="1200">
                          <a:latin typeface="Microsoft YaHei" panose="020B0503020204020204" charset="-122"/>
                          <a:ea typeface="Microsoft YaHei" panose="020B0503020204020204" charset="-122"/>
                          <a:cs typeface="SimSun" panose="02010600030101010101" pitchFamily="2" charset="-122"/>
                        </a:rPr>
                        <a:t>Streaming</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7080">
                <a:tc>
                  <a:txBody>
                    <a:bodyPr/>
                    <a:p>
                      <a:pPr marL="0" indent="0" algn="ctr">
                        <a:lnSpc>
                          <a:spcPct val="210000"/>
                        </a:lnSpc>
                        <a:buNone/>
                      </a:pPr>
                      <a:r>
                        <a:rPr lang="en-US" sz="1200" b="1">
                          <a:solidFill>
                            <a:schemeClr val="bg1"/>
                          </a:solidFill>
                          <a:latin typeface="Microsoft YaHei" panose="020B0503020204020204" charset="-122"/>
                          <a:ea typeface="Microsoft YaHei" panose="020B0503020204020204" charset="-122"/>
                          <a:cs typeface="Calibri" panose="020F0502020204030204" charset="0"/>
                        </a:rPr>
                        <a:t>ipad</a:t>
                      </a:r>
                      <a:endParaRPr lang="en-US" altLang="en-US" sz="1200" b="1">
                        <a:solidFill>
                          <a:schemeClr val="bg1"/>
                        </a:solidFill>
                        <a:latin typeface="Microsoft YaHei" panose="020B0503020204020204" charset="-122"/>
                        <a:ea typeface="Microsoft YaHe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marL="0" algn="ctr">
                        <a:lnSpc>
                          <a:spcPct val="210000"/>
                        </a:lnSpc>
                        <a:buSzTx/>
                        <a:buNone/>
                      </a:pPr>
                      <a:r>
                        <a:rPr lang="en-US" sz="1200">
                          <a:latin typeface="Microsoft YaHei" panose="020B0503020204020204" charset="-122"/>
                          <a:ea typeface="Microsoft YaHei" panose="020B0503020204020204" charset="-122"/>
                          <a:cs typeface="SimSun" panose="02010600030101010101" pitchFamily="2" charset="-122"/>
                        </a:rPr>
                        <a:t>192.168.239.7</a:t>
                      </a:r>
                      <a:endParaRPr 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10000"/>
                        </a:lnSpc>
                        <a:buNone/>
                      </a:pPr>
                      <a:r>
                        <a:rPr lang="en-US" sz="1200">
                          <a:latin typeface="Microsoft YaHei" panose="020B0503020204020204" charset="-122"/>
                          <a:ea typeface="Microsoft YaHei" panose="020B0503020204020204" charset="-122"/>
                          <a:cs typeface="Calibri" panose="020F0502020204030204" charset="0"/>
                        </a:rPr>
                        <a:t>5:00 </a:t>
                      </a:r>
                      <a:r>
                        <a:rPr lang="en-US" sz="1200">
                          <a:latin typeface="Microsoft YaHei" panose="020B0503020204020204" charset="-122"/>
                          <a:ea typeface="Microsoft YaHei" panose="020B0503020204020204" charset="-122"/>
                          <a:cs typeface="SimSun" panose="02010600030101010101" pitchFamily="2" charset="-122"/>
                        </a:rPr>
                        <a:t>pm -</a:t>
                      </a:r>
                      <a:r>
                        <a:rPr lang="en-US" sz="1200">
                          <a:latin typeface="Microsoft YaHei" panose="020B0503020204020204" charset="-122"/>
                          <a:ea typeface="Microsoft YaHei" panose="020B0503020204020204" charset="-122"/>
                          <a:cs typeface="Calibri" panose="020F0502020204030204" charset="0"/>
                        </a:rPr>
                        <a:t> 11:00 </a:t>
                      </a:r>
                      <a:r>
                        <a:rPr lang="en-US" sz="1200">
                          <a:latin typeface="Microsoft YaHei" panose="020B0503020204020204" charset="-122"/>
                          <a:ea typeface="Microsoft YaHei" panose="020B0503020204020204" charset="-122"/>
                          <a:cs typeface="SimSun" panose="02010600030101010101" pitchFamily="2" charset="-122"/>
                        </a:rPr>
                        <a:t>pm</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10000"/>
                        </a:lnSpc>
                        <a:buNone/>
                      </a:pPr>
                      <a:r>
                        <a:rPr lang="en-US" sz="1200">
                          <a:latin typeface="Microsoft YaHei" panose="020B0503020204020204" charset="-122"/>
                          <a:ea typeface="Microsoft YaHei" panose="020B0503020204020204" charset="-122"/>
                          <a:cs typeface="SimSun" panose="02010600030101010101" pitchFamily="2" charset="-122"/>
                        </a:rPr>
                        <a:t>Streaming and web browsing</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marL="0" indent="0" algn="ctr">
                        <a:lnSpc>
                          <a:spcPct val="210000"/>
                        </a:lnSpc>
                        <a:buNone/>
                      </a:pPr>
                      <a:r>
                        <a:rPr lang="en-US" sz="1200" b="1">
                          <a:solidFill>
                            <a:schemeClr val="bg1"/>
                          </a:solidFill>
                          <a:latin typeface="Microsoft YaHei" panose="020B0503020204020204" charset="-122"/>
                          <a:ea typeface="Microsoft YaHei" panose="020B0503020204020204" charset="-122"/>
                          <a:cs typeface="SimSun" panose="02010600030101010101" pitchFamily="2" charset="-122"/>
                        </a:rPr>
                        <a:t>i</a:t>
                      </a:r>
                      <a:r>
                        <a:rPr lang="en-US" sz="1200" b="1">
                          <a:solidFill>
                            <a:schemeClr val="bg1"/>
                          </a:solidFill>
                          <a:latin typeface="Microsoft YaHei" panose="020B0503020204020204" charset="-122"/>
                          <a:ea typeface="Microsoft YaHei" panose="020B0503020204020204" charset="-122"/>
                          <a:cs typeface="Calibri" panose="020F0502020204030204" charset="0"/>
                        </a:rPr>
                        <a:t>phone</a:t>
                      </a:r>
                      <a:endParaRPr lang="en-US" altLang="en-US" sz="1200" b="1">
                        <a:solidFill>
                          <a:schemeClr val="bg1"/>
                        </a:solidFill>
                        <a:latin typeface="Microsoft YaHei" panose="020B0503020204020204" charset="-122"/>
                        <a:ea typeface="Microsoft YaHe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marL="0" algn="ctr">
                        <a:lnSpc>
                          <a:spcPct val="210000"/>
                        </a:lnSpc>
                        <a:buSzTx/>
                        <a:buNone/>
                      </a:pPr>
                      <a:r>
                        <a:rPr lang="en-US" sz="1200">
                          <a:latin typeface="Microsoft YaHei" panose="020B0503020204020204" charset="-122"/>
                          <a:ea typeface="Microsoft YaHei" panose="020B0503020204020204" charset="-122"/>
                          <a:cs typeface="SimSun" panose="02010600030101010101" pitchFamily="2" charset="-122"/>
                        </a:rPr>
                        <a:t>192.168.239.67</a:t>
                      </a:r>
                      <a:endParaRPr 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10000"/>
                        </a:lnSpc>
                        <a:buNone/>
                      </a:pPr>
                      <a:r>
                        <a:rPr lang="en-US" sz="1200">
                          <a:latin typeface="Microsoft YaHei" panose="020B0503020204020204" charset="-122"/>
                          <a:ea typeface="Microsoft YaHei" panose="020B0503020204020204" charset="-122"/>
                          <a:cs typeface="Calibri" panose="020F0502020204030204" charset="0"/>
                        </a:rPr>
                        <a:t>5:00 </a:t>
                      </a:r>
                      <a:r>
                        <a:rPr lang="en-US" sz="1200">
                          <a:latin typeface="Microsoft YaHei" panose="020B0503020204020204" charset="-122"/>
                          <a:ea typeface="Microsoft YaHei" panose="020B0503020204020204" charset="-122"/>
                          <a:cs typeface="SimSun" panose="02010600030101010101" pitchFamily="2" charset="-122"/>
                        </a:rPr>
                        <a:t>pm -</a:t>
                      </a:r>
                      <a:r>
                        <a:rPr lang="en-US" sz="1200">
                          <a:latin typeface="Microsoft YaHei" panose="020B0503020204020204" charset="-122"/>
                          <a:ea typeface="Microsoft YaHei" panose="020B0503020204020204" charset="-122"/>
                          <a:cs typeface="Calibri" panose="020F0502020204030204" charset="0"/>
                        </a:rPr>
                        <a:t> 11:00 </a:t>
                      </a:r>
                      <a:r>
                        <a:rPr lang="en-US" sz="1200">
                          <a:latin typeface="Microsoft YaHei" panose="020B0503020204020204" charset="-122"/>
                          <a:ea typeface="Microsoft YaHei" panose="020B0503020204020204" charset="-122"/>
                          <a:cs typeface="SimSun" panose="02010600030101010101" pitchFamily="2" charset="-122"/>
                        </a:rPr>
                        <a:t>pm</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10000"/>
                        </a:lnSpc>
                        <a:buNone/>
                      </a:pPr>
                      <a:r>
                        <a:rPr lang="en-US" sz="1200">
                          <a:latin typeface="Microsoft YaHei" panose="020B0503020204020204" charset="-122"/>
                          <a:ea typeface="Microsoft YaHei" panose="020B0503020204020204" charset="-122"/>
                          <a:cs typeface="SimSun" panose="02010600030101010101" pitchFamily="2" charset="-122"/>
                        </a:rPr>
                        <a:t>Streaming </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200">
                <a:tc>
                  <a:txBody>
                    <a:bodyPr/>
                    <a:p>
                      <a:pPr marL="0" indent="0" algn="ctr">
                        <a:lnSpc>
                          <a:spcPct val="210000"/>
                        </a:lnSpc>
                        <a:buNone/>
                      </a:pPr>
                      <a:r>
                        <a:rPr lang="en-US" sz="1200" b="1">
                          <a:solidFill>
                            <a:schemeClr val="bg1"/>
                          </a:solidFill>
                          <a:latin typeface="Microsoft YaHei" panose="020B0503020204020204" charset="-122"/>
                          <a:ea typeface="Microsoft YaHei" panose="020B0503020204020204" charset="-122"/>
                          <a:cs typeface="Calibri" panose="020F0502020204030204" charset="0"/>
                        </a:rPr>
                        <a:t>Laptop</a:t>
                      </a:r>
                      <a:endParaRPr lang="en-US" altLang="en-US" sz="1200" b="1">
                        <a:solidFill>
                          <a:schemeClr val="bg1"/>
                        </a:solidFill>
                        <a:latin typeface="Microsoft YaHei" panose="020B0503020204020204" charset="-122"/>
                        <a:ea typeface="Microsoft YaHe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marL="0" algn="ctr">
                        <a:lnSpc>
                          <a:spcPct val="210000"/>
                        </a:lnSpc>
                        <a:buSzTx/>
                        <a:buNone/>
                      </a:pPr>
                      <a:r>
                        <a:rPr lang="en-US" sz="1200">
                          <a:latin typeface="Microsoft YaHei" panose="020B0503020204020204" charset="-122"/>
                          <a:ea typeface="Microsoft YaHei" panose="020B0503020204020204" charset="-122"/>
                          <a:cs typeface="SimSun" panose="02010600030101010101" pitchFamily="2" charset="-122"/>
                        </a:rPr>
                        <a:t>192.168.239.95</a:t>
                      </a:r>
                      <a:endParaRPr 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10000"/>
                        </a:lnSpc>
                        <a:buNone/>
                      </a:pPr>
                      <a:r>
                        <a:rPr lang="en-US" sz="1200">
                          <a:latin typeface="Microsoft YaHei" panose="020B0503020204020204" charset="-122"/>
                          <a:ea typeface="Microsoft YaHei" panose="020B0503020204020204" charset="-122"/>
                          <a:cs typeface="Calibri" panose="020F0502020204030204" charset="0"/>
                        </a:rPr>
                        <a:t>5:00 </a:t>
                      </a:r>
                      <a:r>
                        <a:rPr lang="en-US" sz="1200">
                          <a:latin typeface="Microsoft YaHei" panose="020B0503020204020204" charset="-122"/>
                          <a:ea typeface="Microsoft YaHei" panose="020B0503020204020204" charset="-122"/>
                          <a:cs typeface="SimSun" panose="02010600030101010101" pitchFamily="2" charset="-122"/>
                        </a:rPr>
                        <a:t>pm -</a:t>
                      </a:r>
                      <a:r>
                        <a:rPr lang="en-US" sz="1200">
                          <a:latin typeface="Microsoft YaHei" panose="020B0503020204020204" charset="-122"/>
                          <a:ea typeface="Microsoft YaHei" panose="020B0503020204020204" charset="-122"/>
                          <a:cs typeface="Calibri" panose="020F0502020204030204" charset="0"/>
                        </a:rPr>
                        <a:t> 11:00 </a:t>
                      </a:r>
                      <a:r>
                        <a:rPr lang="en-US" sz="1200">
                          <a:latin typeface="Microsoft YaHei" panose="020B0503020204020204" charset="-122"/>
                          <a:ea typeface="Microsoft YaHei" panose="020B0503020204020204" charset="-122"/>
                          <a:cs typeface="SimSun" panose="02010600030101010101" pitchFamily="2" charset="-122"/>
                        </a:rPr>
                        <a:t>pm</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10000"/>
                        </a:lnSpc>
                        <a:buNone/>
                      </a:pPr>
                      <a:r>
                        <a:rPr lang="en-US" sz="1200">
                          <a:latin typeface="Microsoft YaHei" panose="020B0503020204020204" charset="-122"/>
                          <a:ea typeface="Microsoft YaHei" panose="020B0503020204020204" charset="-122"/>
                          <a:cs typeface="SimSun" panose="02010600030101010101" pitchFamily="2" charset="-122"/>
                        </a:rPr>
                        <a:t>web browsing</a:t>
                      </a:r>
                      <a:endParaRPr lang="en-US" altLang="en-US" sz="1200">
                        <a:latin typeface="Microsoft YaHei" panose="020B0503020204020204" charset="-122"/>
                        <a:ea typeface="Microsoft YaHe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3"/>
            </p:custDataLst>
          </p:nvPr>
        </p:nvGraphicFramePr>
        <p:xfrm>
          <a:off x="6134735" y="2357755"/>
          <a:ext cx="5582920" cy="2270760"/>
        </p:xfrm>
        <a:graphic>
          <a:graphicData uri="http://schemas.openxmlformats.org/drawingml/2006/table">
            <a:tbl>
              <a:tblPr/>
              <a:tblGrid>
                <a:gridCol w="1057275"/>
                <a:gridCol w="1392555"/>
                <a:gridCol w="1779270"/>
                <a:gridCol w="1353820"/>
              </a:tblGrid>
              <a:tr h="314960">
                <a:tc>
                  <a:txBody>
                    <a:bodyPr/>
                    <a:p>
                      <a:pPr marL="0" indent="0" algn="ctr">
                        <a:lnSpc>
                          <a:spcPct val="210000"/>
                        </a:lnSpc>
                        <a:buNone/>
                      </a:pP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Device</a:t>
                      </a:r>
                      <a:endParaRPr lang="en-US" altLang="en-US" sz="1200" b="1">
                        <a:solidFill>
                          <a:schemeClr val="bg1"/>
                        </a:solidFill>
                        <a:latin typeface="Microsoft YaHei UI" panose="020B0503020204020204" charset="-122"/>
                        <a:ea typeface="Microsoft YaHei U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IP Address</a:t>
                      </a:r>
                      <a:endParaRPr lang="en-US" altLang="en-US" sz="1200" b="1">
                        <a:solidFill>
                          <a:schemeClr val="bg1"/>
                        </a:solidFill>
                        <a:latin typeface="Microsoft YaHei UI" panose="020B0503020204020204" charset="-122"/>
                        <a:ea typeface="Microsoft YaHei U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U</a:t>
                      </a:r>
                      <a:r>
                        <a:rPr lang="en-US" sz="1200" b="1">
                          <a:solidFill>
                            <a:schemeClr val="bg1"/>
                          </a:solidFill>
                          <a:latin typeface="Microsoft YaHei UI" panose="020B0503020204020204" charset="-122"/>
                          <a:ea typeface="Microsoft YaHei UI" panose="020B0503020204020204" charset="-122"/>
                          <a:cs typeface="Calibri" panose="020F0502020204030204" charset="0"/>
                        </a:rPr>
                        <a:t>sage </a:t>
                      </a: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P</a:t>
                      </a:r>
                      <a:r>
                        <a:rPr lang="en-US" sz="1200" b="1">
                          <a:solidFill>
                            <a:schemeClr val="bg1"/>
                          </a:solidFill>
                          <a:latin typeface="Microsoft YaHei UI" panose="020B0503020204020204" charset="-122"/>
                          <a:ea typeface="Microsoft YaHei UI" panose="020B0503020204020204" charset="-122"/>
                          <a:cs typeface="Calibri" panose="020F0502020204030204" charset="0"/>
                        </a:rPr>
                        <a:t>eriods</a:t>
                      </a:r>
                      <a:endParaRPr lang="en-US" altLang="en-US" sz="1200" b="1">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SimSun" panose="02010600030101010101" pitchFamily="2" charset="-122"/>
                        </a:rPr>
                        <a:t>application</a:t>
                      </a:r>
                      <a:endParaRPr lang="en-US" altLang="en-US" sz="1200" b="1">
                        <a:solidFill>
                          <a:schemeClr val="bg1"/>
                        </a:solidFill>
                        <a:latin typeface="Microsoft YaHei UI" panose="020B0503020204020204" charset="-122"/>
                        <a:ea typeface="Microsoft YaHei U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r>
              <a:tr h="313690">
                <a:tc>
                  <a:txBody>
                    <a:bodyPr/>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Calibri" panose="020F0502020204030204" charset="0"/>
                        </a:rPr>
                        <a:t>smart TV</a:t>
                      </a:r>
                      <a:endParaRPr lang="en-US" altLang="en-US" sz="1200" b="1">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192.168.239.12</a:t>
                      </a:r>
                      <a:endParaRPr lang="en-US" sz="1200">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6: 00pm - 7: 30pm</a:t>
                      </a:r>
                      <a:endParaRPr lang="en-US" sz="1200">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00000"/>
                        </a:lnSpc>
                        <a:buNone/>
                      </a:pPr>
                      <a:r>
                        <a:rPr lang="en-US" sz="1200">
                          <a:latin typeface="Microsoft YaHei UI" panose="020B0503020204020204" charset="-122"/>
                          <a:ea typeface="Microsoft YaHei UI" panose="020B0503020204020204" charset="-122"/>
                          <a:cs typeface="SimSun" panose="02010600030101010101" pitchFamily="2" charset="-122"/>
                        </a:rPr>
                        <a:t>Streaming</a:t>
                      </a:r>
                      <a:endParaRPr lang="en-US" altLang="en-US" sz="1200">
                        <a:latin typeface="Microsoft YaHei UI" panose="020B0503020204020204" charset="-122"/>
                        <a:ea typeface="Microsoft YaHei U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Calibri" panose="020F0502020204030204" charset="0"/>
                        </a:rPr>
                        <a:t>ipad</a:t>
                      </a:r>
                      <a:endParaRPr lang="en-US" altLang="en-US" sz="1200" b="1">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192.168.239.7</a:t>
                      </a:r>
                      <a:endParaRPr lang="en-US" sz="1200">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5: 00pm - 6: 30pm </a:t>
                      </a:r>
                      <a:endParaRPr lang="en-US" sz="1200">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00000"/>
                        </a:lnSpc>
                        <a:buNone/>
                      </a:pPr>
                      <a:r>
                        <a:rPr lang="en-US" sz="1200">
                          <a:latin typeface="Microsoft YaHei UI" panose="020B0503020204020204" charset="-122"/>
                          <a:ea typeface="Microsoft YaHei UI" panose="020B0503020204020204" charset="-122"/>
                          <a:cs typeface="SimSun" panose="02010600030101010101" pitchFamily="2" charset="-122"/>
                        </a:rPr>
                        <a:t>Streaming and web browsing</a:t>
                      </a:r>
                      <a:endParaRPr lang="en-US" altLang="en-US" sz="1200">
                        <a:latin typeface="Microsoft YaHei UI" panose="020B0503020204020204" charset="-122"/>
                        <a:ea typeface="Microsoft YaHei U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3690">
                <a:tc>
                  <a:txBody>
                    <a:bodyPr/>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Calibri" panose="020F0502020204030204" charset="0"/>
                        </a:rPr>
                        <a:t>iphone</a:t>
                      </a:r>
                      <a:endParaRPr lang="en-US" altLang="en-US" sz="1200" b="1">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192.168.239.67</a:t>
                      </a:r>
                      <a:endParaRPr lang="en-US" sz="1200">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7: 30pm - 11: 00 pm</a:t>
                      </a:r>
                      <a:endParaRPr lang="en-US" sz="1200">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00000"/>
                        </a:lnSpc>
                        <a:buNone/>
                      </a:pPr>
                      <a:r>
                        <a:rPr lang="en-US" sz="1200">
                          <a:latin typeface="Microsoft YaHei UI" panose="020B0503020204020204" charset="-122"/>
                          <a:ea typeface="Microsoft YaHei UI" panose="020B0503020204020204" charset="-122"/>
                          <a:cs typeface="SimSun" panose="02010600030101010101" pitchFamily="2" charset="-122"/>
                        </a:rPr>
                        <a:t>Streaming </a:t>
                      </a:r>
                      <a:endParaRPr lang="en-US" altLang="en-US" sz="1200">
                        <a:latin typeface="Microsoft YaHei UI" panose="020B0503020204020204" charset="-122"/>
                        <a:ea typeface="Microsoft YaHei U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1960">
                <a:tc>
                  <a:txBody>
                    <a:bodyPr/>
                    <a:p>
                      <a:pPr marL="0" indent="0" algn="ctr">
                        <a:lnSpc>
                          <a:spcPct val="200000"/>
                        </a:lnSpc>
                        <a:buNone/>
                      </a:pPr>
                      <a:r>
                        <a:rPr lang="en-US" sz="1200" b="1">
                          <a:solidFill>
                            <a:schemeClr val="bg1"/>
                          </a:solidFill>
                          <a:latin typeface="Microsoft YaHei UI" panose="020B0503020204020204" charset="-122"/>
                          <a:ea typeface="Microsoft YaHei UI" panose="020B0503020204020204" charset="-122"/>
                          <a:cs typeface="Calibri" panose="020F0502020204030204" charset="0"/>
                        </a:rPr>
                        <a:t>Laptop</a:t>
                      </a:r>
                      <a:endParaRPr lang="en-US" altLang="en-US" sz="1200" b="1">
                        <a:solidFill>
                          <a:schemeClr val="bg1"/>
                        </a:solidFill>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192.168.239. 95z</a:t>
                      </a:r>
                      <a:endParaRPr lang="en-US" sz="1200">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algn="ctr">
                        <a:lnSpc>
                          <a:spcPct val="200000"/>
                        </a:lnSpc>
                        <a:buSzTx/>
                        <a:buNone/>
                      </a:pPr>
                      <a:r>
                        <a:rPr lang="en-US" sz="1200">
                          <a:latin typeface="Microsoft YaHei UI" panose="020B0503020204020204" charset="-122"/>
                          <a:ea typeface="Microsoft YaHei UI" panose="020B0503020204020204" charset="-122"/>
                          <a:cs typeface="Calibri" panose="020F0502020204030204" charset="0"/>
                        </a:rPr>
                        <a:t>8: 30pm - 11: 00 pm</a:t>
                      </a:r>
                      <a:endParaRPr lang="en-US" sz="1200">
                        <a:latin typeface="Microsoft YaHei UI" panose="020B0503020204020204" charset="-122"/>
                        <a:ea typeface="Microsoft YaHei UI" panose="020B0503020204020204"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200000"/>
                        </a:lnSpc>
                        <a:buNone/>
                      </a:pPr>
                      <a:r>
                        <a:rPr lang="en-US" sz="1200">
                          <a:latin typeface="Microsoft YaHei UI" panose="020B0503020204020204" charset="-122"/>
                          <a:ea typeface="Microsoft YaHei UI" panose="020B0503020204020204" charset="-122"/>
                          <a:cs typeface="SimSun" panose="02010600030101010101" pitchFamily="2" charset="-122"/>
                        </a:rPr>
                        <a:t>web browsing</a:t>
                      </a:r>
                      <a:endParaRPr lang="en-US" altLang="en-US" sz="1200">
                        <a:latin typeface="Microsoft YaHei UI" panose="020B0503020204020204" charset="-122"/>
                        <a:ea typeface="Microsoft YaHei UI" panose="020B0503020204020204" charset="-122"/>
                        <a:cs typeface="SimSun"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335280" y="4879658"/>
            <a:ext cx="5080000" cy="1476375"/>
          </a:xfrm>
          <a:prstGeom prst="rect">
            <a:avLst/>
          </a:prstGeom>
          <a:noFill/>
          <a:ln w="9525">
            <a:noFill/>
          </a:ln>
        </p:spPr>
        <p:txBody>
          <a:bodyPr>
            <a:spAutoFit/>
          </a:bodyPr>
          <a:p>
            <a:pPr marL="266700" indent="-266700"/>
            <a:r>
              <a:rPr lang="en-US" sz="1800" b="1">
                <a:latin typeface="Calibri" panose="020F0502020204030204" charset="0"/>
                <a:ea typeface="SimSun" panose="02010600030101010101" pitchFamily="2" charset="-122"/>
                <a:cs typeface="Times New Roman" panose="02020603050405020304" charset="0"/>
              </a:rPr>
              <a:t>    </a:t>
            </a:r>
            <a:r>
              <a:rPr lang="en-US" altLang="zh-CN" sz="1600" b="1" dirty="0" smtClean="0">
                <a:solidFill>
                  <a:srgbClr val="18478F"/>
                </a:solidFill>
                <a:latin typeface="Microsoft YaHei" panose="020B0503020204020204" charset="-122"/>
                <a:ea typeface="Microsoft YaHei" panose="020B0503020204020204" charset="-122"/>
                <a:cs typeface="Arial Black" panose="020B0A04020102020204" pitchFamily="34" charset="0"/>
              </a:rPr>
              <a:t> Random Scenario : </a:t>
            </a:r>
            <a:r>
              <a:rPr lang="en-US" sz="1800">
                <a:latin typeface="Calibri" panose="020F0502020204030204" charset="0"/>
                <a:ea typeface="SimSun" panose="02010600030101010101" pitchFamily="2" charset="-122"/>
                <a:cs typeface="Times New Roman" panose="02020603050405020304" charset="0"/>
              </a:rPr>
              <a:t>Within the home network, </a:t>
            </a:r>
            <a:r>
              <a:rPr lang="en-US" sz="1800">
                <a:solidFill>
                  <a:srgbClr val="FF0000"/>
                </a:solidFill>
                <a:latin typeface="Calibri" panose="020F0502020204030204" charset="0"/>
                <a:ea typeface="SimSun" panose="02010600030101010101" pitchFamily="2" charset="-122"/>
                <a:cs typeface="Times New Roman" panose="02020603050405020304" charset="0"/>
              </a:rPr>
              <a:t>multiple devices are used indiscriminately with no clear distinction in usage periods</a:t>
            </a:r>
            <a:r>
              <a:rPr lang="en-US" sz="1800">
                <a:latin typeface="Calibri" panose="020F0502020204030204" charset="0"/>
                <a:ea typeface="SimSun" panose="02010600030101010101" pitchFamily="2" charset="-122"/>
                <a:cs typeface="Times New Roman" panose="02020603050405020304" charset="0"/>
              </a:rPr>
              <a:t>, randomly being used between 5:00 PM and 11:00 PM. </a:t>
            </a:r>
            <a:endParaRPr lang="en-US" altLang="en-US" sz="1800">
              <a:latin typeface="Calibri" panose="020F0502020204030204" charset="0"/>
              <a:ea typeface="SimSun" panose="02010600030101010101" pitchFamily="2" charset="-122"/>
              <a:cs typeface="Times New Roman" panose="02020603050405020304" charset="0"/>
            </a:endParaRPr>
          </a:p>
        </p:txBody>
      </p:sp>
      <p:sp>
        <p:nvSpPr>
          <p:cNvPr id="9" name="文本框 8"/>
          <p:cNvSpPr txBox="1"/>
          <p:nvPr>
            <p:custDataLst>
              <p:tags r:id="rId4"/>
            </p:custDataLst>
          </p:nvPr>
        </p:nvSpPr>
        <p:spPr>
          <a:xfrm>
            <a:off x="6134735" y="4879975"/>
            <a:ext cx="5366385" cy="922020"/>
          </a:xfrm>
          <a:prstGeom prst="rect">
            <a:avLst/>
          </a:prstGeom>
          <a:noFill/>
          <a:ln w="9525">
            <a:noFill/>
          </a:ln>
        </p:spPr>
        <p:txBody>
          <a:bodyPr wrap="square">
            <a:spAutoFit/>
          </a:bodyPr>
          <a:p>
            <a:pPr marL="266700" indent="-266700"/>
            <a:r>
              <a:rPr lang="en-US" sz="1800" b="1">
                <a:latin typeface="Calibri" panose="020F0502020204030204" charset="0"/>
                <a:ea typeface="SimSun" panose="02010600030101010101" pitchFamily="2" charset="-122"/>
                <a:cs typeface="Times New Roman" panose="02020603050405020304" charset="0"/>
              </a:rPr>
              <a:t>    </a:t>
            </a:r>
            <a:r>
              <a:rPr lang="en-US" altLang="zh-CN" sz="1600" b="1" dirty="0" smtClean="0">
                <a:solidFill>
                  <a:srgbClr val="18478F"/>
                </a:solidFill>
                <a:latin typeface="Microsoft YaHei" panose="020B0503020204020204" charset="-122"/>
                <a:ea typeface="Microsoft YaHei" panose="020B0503020204020204" charset="-122"/>
                <a:cs typeface="Arial Black" panose="020B0A04020102020204" pitchFamily="34" charset="0"/>
              </a:rPr>
              <a:t> </a:t>
            </a:r>
            <a:r>
              <a:rPr lang="en-US" altLang="zh-CN" sz="1600" b="1" dirty="0" smtClean="0">
                <a:solidFill>
                  <a:srgbClr val="18478F"/>
                </a:solidFill>
                <a:latin typeface="Microsoft YaHei" panose="020B0503020204020204" charset="-122"/>
                <a:ea typeface="Microsoft YaHei" panose="020B0503020204020204" charset="-122"/>
                <a:cs typeface="Arial Black" panose="020B0A04020102020204" pitchFamily="34" charset="0"/>
                <a:sym typeface="+mn-ea"/>
              </a:rPr>
              <a:t>Pattern </a:t>
            </a:r>
            <a:r>
              <a:rPr lang="en-US" altLang="zh-CN" sz="1600" b="1" dirty="0" smtClean="0">
                <a:solidFill>
                  <a:srgbClr val="18478F"/>
                </a:solidFill>
                <a:latin typeface="Microsoft YaHei" panose="020B0503020204020204" charset="-122"/>
                <a:ea typeface="Microsoft YaHei" panose="020B0503020204020204" charset="-122"/>
                <a:cs typeface="Arial Black" panose="020B0A04020102020204" pitchFamily="34" charset="0"/>
              </a:rPr>
              <a:t>Scenario : </a:t>
            </a:r>
            <a:r>
              <a:rPr lang="en-US" sz="1800">
                <a:latin typeface="Calibri" panose="020F0502020204030204" charset="0"/>
                <a:ea typeface="SimSun" panose="02010600030101010101" pitchFamily="2" charset="-122"/>
                <a:cs typeface="Times New Roman" panose="02020603050405020304" charset="0"/>
              </a:rPr>
              <a:t>Within the home network, </a:t>
            </a:r>
            <a:r>
              <a:rPr lang="en-US" sz="1800">
                <a:solidFill>
                  <a:srgbClr val="FF0000"/>
                </a:solidFill>
                <a:latin typeface="Calibri" panose="020F0502020204030204" charset="0"/>
                <a:ea typeface="SimSun" panose="02010600030101010101" pitchFamily="2" charset="-122"/>
                <a:cs typeface="Times New Roman" panose="02020603050405020304" charset="0"/>
              </a:rPr>
              <a:t>multiple devices have distinct usage periods</a:t>
            </a:r>
            <a:r>
              <a:rPr lang="en-US" sz="1800">
                <a:latin typeface="Calibri" panose="020F0502020204030204" charset="0"/>
                <a:ea typeface="SimSun" panose="02010600030101010101" pitchFamily="2" charset="-122"/>
                <a:cs typeface="Times New Roman" panose="02020603050405020304" charset="0"/>
              </a:rPr>
              <a:t>, being used </a:t>
            </a:r>
            <a:r>
              <a:rPr lang="en-US" sz="1800">
                <a:latin typeface="Calibri" panose="020F0502020204030204" charset="0"/>
                <a:ea typeface="SimSun" panose="02010600030101010101" pitchFamily="2" charset="-122"/>
                <a:cs typeface="Times New Roman" panose="02020603050405020304" charset="0"/>
                <a:sym typeface="+mn-ea"/>
              </a:rPr>
              <a:t>between 5:00 PM and 11:00 PM</a:t>
            </a:r>
            <a:r>
              <a:rPr lang="en-US" sz="1800">
                <a:latin typeface="Calibri" panose="020F0502020204030204" charset="0"/>
                <a:ea typeface="SimSun" panose="02010600030101010101" pitchFamily="2" charset="-122"/>
                <a:cs typeface="Times New Roman" panose="02020603050405020304" charset="0"/>
              </a:rPr>
              <a:t>. </a:t>
            </a:r>
            <a:endParaRPr lang="en-US" altLang="en-US" sz="1800">
              <a:latin typeface="Calibri" panose="020F0502020204030204" charset="0"/>
              <a:ea typeface="SimSun" panose="02010600030101010101" pitchFamily="2" charset="-122"/>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6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2"/>
  <p:tag name="KSO_WM_UNIT_FILL_FORE_SCHEMECOLOR_INDEX" val="8"/>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2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2"/>
  <p:tag name="KSO_WM_UNIT_FILL_FORE_SCHEMECOLOR_INDEX" val="8"/>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3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2"/>
  <p:tag name="KSO_WM_UNIT_FILL_FORE_SCHEMECOLOR_INDEX" val="5"/>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3.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4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2"/>
  <p:tag name="KSO_WM_UNIT_FILL_FORE_SCHEMECOLOR_INDEX" val="8"/>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5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2"/>
  <p:tag name="KSO_WM_UNIT_FILL_FORE_SCHEMECOLOR_INDEX" val="5"/>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1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4"/>
  <p:tag name="KSO_WM_UNIT_FILL_FORE_SCHEMECOLOR_INDEX" val="5"/>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6.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6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4"/>
  <p:tag name="KSO_WM_UNIT_FILL_FORE_SCHEMECOLOR_INDEX" val="8"/>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TABLE_ENDDRAG_ORIGIN_RECT" val="407*144"/>
  <p:tag name="TABLE_ENDDRAG_RECT" val="49*222*407*144"/>
</p:tagLst>
</file>

<file path=ppt/tags/tag51.xml><?xml version="1.0" encoding="utf-8"?>
<p:tagLst xmlns:p="http://schemas.openxmlformats.org/presentationml/2006/main">
  <p:tag name="TABLE_ENDDRAG_ORIGIN_RECT" val="425*148"/>
  <p:tag name="TABLE_ENDDRAG_RECT" val="464*219*425*148"/>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TABLE_ENDDRAG_ORIGIN_RECT" val="807*65"/>
  <p:tag name="TABLE_ENDDRAG_RECT" val="71*451*807*65"/>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 name="KSO_WM_UNIT_HIGHLIGHT" val="0"/>
  <p:tag name="KSO_WM_UNIT_COMPATIBLE" val="0"/>
  <p:tag name="KSO_WM_UNIT_DIAGRAM_ISNUMVISUAL" val="0"/>
  <p:tag name="KSO_WM_UNIT_DIAGRAM_ISREFERUNIT" val="0"/>
  <p:tag name="KSO_WM_UNIT_ID" val="diagram20231109_5*m_h_i*1_1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2"/>
  <p:tag name="KSO_WM_UNIT_FILL_FORE_SCHEMECOLOR_INDEX" val="5"/>
  <p:tag name="KSO_WM_DIAGRAM_MAX_ITEMCNT" val="6"/>
  <p:tag name="KSO_WM_DIAGRAM_MIN_ITEMCNT" val="2"/>
  <p:tag name="KSO_WM_DIAGRAM_VIRTUALLY_FRAME" val="{&quot;height&quot;:264.25,&quot;width&quot;:811.5500000000001}"/>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commondata" val="eyJoZGlkIjoiYjQxYmZlNzUwMGYxYmUxMmFiMGUwYzNhODllYzI0ZTgifQ=="/>
  <p:tag name="resource_record_key" val="{&quot;70&quot;:[3314623]}"/>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8551</Words>
  <Application>WPS 演示</Application>
  <PresentationFormat>Widescreen</PresentationFormat>
  <Paragraphs>432</Paragraphs>
  <Slides>17</Slides>
  <Notes>16</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17</vt:i4>
      </vt:variant>
    </vt:vector>
  </HeadingPairs>
  <TitlesOfParts>
    <vt:vector size="49" baseType="lpstr">
      <vt:lpstr>Arial</vt:lpstr>
      <vt:lpstr>SimSun</vt:lpstr>
      <vt:lpstr>Wingdings</vt:lpstr>
      <vt:lpstr>Arial</vt:lpstr>
      <vt:lpstr>Calibri</vt:lpstr>
      <vt:lpstr>Arial Black</vt:lpstr>
      <vt:lpstr>Courier New</vt:lpstr>
      <vt:lpstr>Consolas</vt:lpstr>
      <vt:lpstr>Open Sans</vt:lpstr>
      <vt:lpstr>Segoe Print</vt:lpstr>
      <vt:lpstr>Roboto Mono Light</vt:lpstr>
      <vt:lpstr>Microsoft YaHei UI</vt:lpstr>
      <vt:lpstr>Microsoft YaHei</vt:lpstr>
      <vt:lpstr>Wingdings</vt:lpstr>
      <vt:lpstr>Oswald</vt:lpstr>
      <vt:lpstr>Times New Roman</vt:lpstr>
      <vt:lpstr>Calibri</vt:lpstr>
      <vt:lpstr>Times New Roman</vt:lpstr>
      <vt:lpstr>Arial Unicode MS</vt:lpstr>
      <vt:lpstr>Courier New</vt:lpstr>
      <vt:lpstr>Arial Black</vt:lpstr>
      <vt:lpstr>Open Sans Light</vt:lpstr>
      <vt:lpstr>Roboto Mono</vt:lpstr>
      <vt:lpstr>HalyardText</vt:lpstr>
      <vt:lpstr>HalyardTextBook</vt:lpstr>
      <vt:lpstr>Lato</vt:lpstr>
      <vt:lpstr>Lato</vt:lpstr>
      <vt:lpstr>Impact</vt:lpstr>
      <vt:lpstr>Tahoma</vt:lpstr>
      <vt:lpstr>Office Theme</vt:lpstr>
      <vt:lpstr>Custom Design</vt:lpstr>
      <vt:lpstr>3_Custom Design</vt:lpstr>
      <vt:lpstr>PowerPoint 演示文稿</vt:lpstr>
      <vt:lpstr>1. Motivation - Problem Introduction </vt:lpstr>
      <vt:lpstr>1. Motivation </vt:lpstr>
      <vt:lpstr>1. Motivation </vt:lpstr>
      <vt:lpstr>2. Related work</vt:lpstr>
      <vt:lpstr>3. Proposed Solution </vt:lpstr>
      <vt:lpstr>3. Proposed Solution </vt:lpstr>
      <vt:lpstr>4. Approach </vt:lpstr>
      <vt:lpstr>5. Experiment </vt:lpstr>
      <vt:lpstr>5. Experiment </vt:lpstr>
      <vt:lpstr>5. Experiment - ML Model </vt:lpstr>
      <vt:lpstr>5. Experiment - NS3 Set Up</vt:lpstr>
      <vt:lpstr>5. Experiment - NS3 Set Up</vt:lpstr>
      <vt:lpstr>5. Experiment - NS3 Eavaluation</vt:lpstr>
      <vt:lpstr>5. Experiment - NS3 Set Up</vt:lpstr>
      <vt:lpstr>6. Conclusion</vt:lpstr>
      <vt:lpstr>7. Feature Work  (2个点)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Ologie Three</dc:creator>
  <cp:lastModifiedBy>云淡风轻</cp:lastModifiedBy>
  <cp:revision>286</cp:revision>
  <dcterms:created xsi:type="dcterms:W3CDTF">2022-06-01T12:48:00Z</dcterms:created>
  <dcterms:modified xsi:type="dcterms:W3CDTF">2023-12-02T08:03:47Z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55E87478CCE440B6866DB677EE1C5B14_12</vt:lpwstr>
  </property>
  <property fmtid="{D5CDD505-2E9C-101B-9397-08002B2CF9AE}" pid="3" name="KSOProductBuildVer">
    <vt:lpwstr>2052-12.1.0.15990</vt:lpwstr>
  </property>
</Properties>
</file>