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328" r:id="rId4"/>
    <p:sldId id="331" r:id="rId5"/>
    <p:sldId id="335" r:id="rId6"/>
    <p:sldId id="332" r:id="rId7"/>
    <p:sldId id="336" r:id="rId8"/>
    <p:sldId id="33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28"/>
            <p14:sldId id="331"/>
            <p14:sldId id="335"/>
            <p14:sldId id="332"/>
            <p14:sldId id="336"/>
            <p14:sldId id="337"/>
          </p14:sldIdLst>
        </p14:section>
        <p14:section name="Untitled Section" id="{87D1CA4B-83C7-4964-9170-2242C1BF1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713" autoAdjust="0"/>
  </p:normalViewPr>
  <p:slideViewPr>
    <p:cSldViewPr snapToObjects="1">
      <p:cViewPr varScale="1">
        <p:scale>
          <a:sx n="162" d="100"/>
          <a:sy n="162" d="100"/>
        </p:scale>
        <p:origin x="14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41480"/>
            <a:ext cx="5626968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J. P. Morga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" y="51470"/>
            <a:ext cx="3061893" cy="9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1239"/>
            <a:ext cx="7772400" cy="1102519"/>
          </a:xfrm>
        </p:spPr>
        <p:txBody>
          <a:bodyPr>
            <a:noAutofit/>
          </a:bodyPr>
          <a:lstStyle/>
          <a:p>
            <a:r>
              <a:rPr lang="en-US" sz="4000" dirty="0" smtClean="0"/>
              <a:t>Pandas from the Inside</a:t>
            </a:r>
            <a:br>
              <a:rPr lang="en-US" sz="4000" dirty="0" smtClean="0"/>
            </a:br>
            <a:r>
              <a:rPr lang="en-US" sz="4000" dirty="0" smtClean="0"/>
              <a:t>Big Pandas</a:t>
            </a:r>
            <a:br>
              <a:rPr lang="en-US" sz="40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PyCon UK tutorial, Friday 27 October 2017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1516"/>
            <a:ext cx="6400800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Stephen Simmons</a:t>
            </a:r>
          </a:p>
          <a:p>
            <a:r>
              <a:rPr lang="en-US" sz="1800" dirty="0"/>
              <a:t>stephen.e.simmons@jpmorgan.com</a:t>
            </a:r>
            <a:br>
              <a:rPr lang="en-US" sz="1800" dirty="0"/>
            </a:br>
            <a:r>
              <a:rPr lang="en-US" sz="1800" dirty="0"/>
              <a:t>mail@stevesimmons.com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github.com/stevesimmons/pyconuk2017-pandas-and-dask-from-the-inside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257604"/>
            <a:ext cx="5626968" cy="59406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7694"/>
            <a:ext cx="6768752" cy="2016224"/>
          </a:xfrm>
        </p:spPr>
        <p:txBody>
          <a:bodyPr>
            <a:noAutofit/>
          </a:bodyPr>
          <a:lstStyle/>
          <a:p>
            <a:pPr>
              <a:tabLst>
                <a:tab pos="5113338" algn="l"/>
              </a:tabLst>
            </a:pPr>
            <a:r>
              <a:rPr lang="en-US" sz="2400" dirty="0" smtClean="0"/>
              <a:t>Welcome and introduction	</a:t>
            </a:r>
            <a:r>
              <a:rPr lang="en-US" sz="2400" dirty="0" smtClean="0"/>
              <a:t>  </a:t>
            </a:r>
            <a:r>
              <a:rPr lang="en-US" sz="2400" dirty="0" smtClean="0"/>
              <a:t>5</a:t>
            </a:r>
            <a:r>
              <a:rPr lang="en-US" sz="2400" dirty="0" smtClean="0"/>
              <a:t> </a:t>
            </a:r>
            <a:r>
              <a:rPr lang="en-US" sz="2400" dirty="0" smtClean="0"/>
              <a:t>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Pandas from the Inside	</a:t>
            </a:r>
            <a:r>
              <a:rPr lang="en-US" sz="2400" dirty="0" smtClean="0"/>
              <a:t>75 </a:t>
            </a:r>
            <a:r>
              <a:rPr lang="en-US" sz="2400" dirty="0" smtClean="0"/>
              <a:t>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Big Pandas (</a:t>
            </a:r>
            <a:r>
              <a:rPr lang="en-US" sz="2400" dirty="0" err="1" smtClean="0"/>
              <a:t>Dask</a:t>
            </a:r>
            <a:r>
              <a:rPr lang="en-US" sz="2400" dirty="0" smtClean="0"/>
              <a:t> and Parquet)	30 mins</a:t>
            </a:r>
          </a:p>
          <a:p>
            <a:pPr>
              <a:tabLst>
                <a:tab pos="5113338" algn="l"/>
              </a:tabLst>
            </a:pPr>
            <a:r>
              <a:rPr lang="en-US" sz="2400" dirty="0" smtClean="0"/>
              <a:t>Pandas 2.0 </a:t>
            </a:r>
            <a:r>
              <a:rPr lang="en-US" sz="2400" dirty="0" smtClean="0"/>
              <a:t>– where next?</a:t>
            </a:r>
            <a:r>
              <a:rPr lang="en-US" sz="2400" dirty="0" smtClean="0"/>
              <a:t>	10 mins</a:t>
            </a:r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banks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31683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$2.5 trillion assets</a:t>
            </a:r>
          </a:p>
          <a:p>
            <a:r>
              <a:rPr lang="en-US" sz="2000" dirty="0" smtClean="0"/>
              <a:t>$95 billion revenue</a:t>
            </a:r>
          </a:p>
          <a:p>
            <a:r>
              <a:rPr lang="en-US" sz="2000" dirty="0" smtClean="0"/>
              <a:t>$25 billion profit</a:t>
            </a:r>
          </a:p>
          <a:p>
            <a:r>
              <a:rPr lang="en-US" sz="2000" dirty="0" smtClean="0"/>
              <a:t>240,000 staff / 16,000 in UK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11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One of the world’s </a:t>
            </a:r>
            <a:br>
              <a:rPr lang="en-US" dirty="0" smtClean="0"/>
            </a:br>
            <a:r>
              <a:rPr lang="en-US" dirty="0" smtClean="0"/>
              <a:t>biggest tech companies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1059582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$9.5 billion annual investment in technology and innovation</a:t>
            </a:r>
          </a:p>
          <a:p>
            <a:r>
              <a:rPr lang="en-US" sz="2000" dirty="0" smtClean="0"/>
              <a:t>18,000 developers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Python is used </a:t>
            </a:r>
            <a:br>
              <a:rPr lang="en-US" dirty="0" smtClean="0"/>
            </a:br>
            <a:r>
              <a:rPr lang="en-US" dirty="0" smtClean="0"/>
              <a:t>in every business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80312" y="987574"/>
            <a:ext cx="158417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Our “Athena” platform is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150k Python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modules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" y="2751770"/>
            <a:ext cx="89406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04048" y="843558"/>
            <a:ext cx="32403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Trading systems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isk management</a:t>
            </a:r>
          </a:p>
          <a:p>
            <a:r>
              <a:rPr lang="en-US" sz="2000" dirty="0" smtClean="0"/>
              <a:t>Machine learning</a:t>
            </a:r>
          </a:p>
          <a:p>
            <a:r>
              <a:rPr lang="en-US" sz="200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2106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5184576" cy="594066"/>
          </a:xfrm>
        </p:spPr>
        <p:txBody>
          <a:bodyPr/>
          <a:lstStyle/>
          <a:p>
            <a:pPr algn="l"/>
            <a:r>
              <a:rPr lang="en-US" dirty="0" smtClean="0"/>
              <a:t>We are the UK’s </a:t>
            </a:r>
            <a:br>
              <a:rPr lang="en-US" dirty="0" smtClean="0"/>
            </a:br>
            <a:r>
              <a:rPr lang="en-US" dirty="0" smtClean="0"/>
              <a:t>biggest Python employer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931790"/>
            <a:ext cx="8505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84168" y="843558"/>
            <a:ext cx="288032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London	</a:t>
            </a:r>
          </a:p>
          <a:p>
            <a:r>
              <a:rPr lang="en-US" sz="2000" dirty="0" smtClean="0"/>
              <a:t>Bournemouth</a:t>
            </a:r>
          </a:p>
          <a:p>
            <a:r>
              <a:rPr lang="en-US" sz="2000" dirty="0" smtClean="0"/>
              <a:t>Glasgow</a:t>
            </a:r>
          </a:p>
          <a:p>
            <a:r>
              <a:rPr lang="en-US" sz="2000" dirty="0" smtClean="0"/>
              <a:t>and now Dublin</a:t>
            </a:r>
          </a:p>
        </p:txBody>
      </p:sp>
    </p:spTree>
    <p:extLst>
      <p:ext uri="{BB962C8B-B14F-4D97-AF65-F5344CB8AC3E}">
        <p14:creationId xmlns:p14="http://schemas.microsoft.com/office/powerpoint/2010/main" val="29055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57604"/>
            <a:ext cx="5184576" cy="594066"/>
          </a:xfrm>
        </p:spPr>
        <p:txBody>
          <a:bodyPr/>
          <a:lstStyle/>
          <a:p>
            <a:pPr marL="180975" indent="-180975" algn="l"/>
            <a:r>
              <a:rPr lang="en-US" dirty="0" smtClean="0"/>
              <a:t>“Code for Good”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dirty="0" smtClean="0"/>
              <a:t>hackathons to solve </a:t>
            </a:r>
            <a:br>
              <a:rPr lang="en-US" sz="2400" dirty="0" smtClean="0"/>
            </a:br>
            <a:r>
              <a:rPr lang="en-US" sz="2400" dirty="0" smtClean="0"/>
              <a:t>real problems for charities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203598"/>
            <a:ext cx="3528392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/>
              <a:t>Glasgow</a:t>
            </a:r>
            <a:r>
              <a:rPr lang="en-US" sz="2300" dirty="0" smtClean="0"/>
              <a:t>    4-5 November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Ask if interested</a:t>
            </a:r>
            <a:br>
              <a:rPr lang="en-US" sz="2000" dirty="0" smtClean="0"/>
            </a:br>
            <a:r>
              <a:rPr lang="en-US" sz="2000" dirty="0" smtClean="0"/>
              <a:t>(applications already closed)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300" b="1" dirty="0" smtClean="0"/>
              <a:t>London</a:t>
            </a:r>
            <a:r>
              <a:rPr lang="en-US" sz="2300" dirty="0"/>
              <a:t> </a:t>
            </a:r>
            <a:r>
              <a:rPr lang="en-US" sz="2300" dirty="0" smtClean="0"/>
              <a:t>    17-18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Applications close </a:t>
            </a:r>
            <a:r>
              <a:rPr lang="en-US" sz="2000" dirty="0" smtClean="0">
                <a:solidFill>
                  <a:srgbClr val="FF0000"/>
                </a:solidFill>
              </a:rPr>
              <a:t>5 November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7"/>
          <a:stretch/>
        </p:blipFill>
        <p:spPr bwMode="auto">
          <a:xfrm>
            <a:off x="3059832" y="3251235"/>
            <a:ext cx="2554576" cy="17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51235"/>
            <a:ext cx="3456384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1235"/>
            <a:ext cx="2906710" cy="17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9582"/>
            <a:ext cx="4104456" cy="1224136"/>
          </a:xfrm>
        </p:spPr>
        <p:txBody>
          <a:bodyPr/>
          <a:lstStyle/>
          <a:p>
            <a:pPr algn="l"/>
            <a:r>
              <a:rPr lang="en-US" dirty="0" smtClean="0"/>
              <a:t>For more information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16016" y="915566"/>
            <a:ext cx="4365848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careers.jpmorgan.com</a:t>
            </a:r>
          </a:p>
          <a:p>
            <a:endParaRPr lang="en-US" sz="2000" dirty="0" smtClean="0"/>
          </a:p>
          <a:p>
            <a:r>
              <a:rPr lang="en-US" sz="2000" dirty="0" smtClean="0"/>
              <a:t>Here at PyCon:</a:t>
            </a:r>
          </a:p>
          <a:p>
            <a:r>
              <a:rPr lang="en-US" sz="2000" dirty="0" smtClean="0"/>
              <a:t>-  visit </a:t>
            </a:r>
            <a:r>
              <a:rPr lang="en-US" sz="2000" dirty="0"/>
              <a:t>our </a:t>
            </a:r>
            <a:r>
              <a:rPr lang="en-US" sz="2000" dirty="0" smtClean="0"/>
              <a:t>recruiting stand</a:t>
            </a:r>
          </a:p>
          <a:p>
            <a:r>
              <a:rPr lang="en-US" sz="2000" dirty="0" smtClean="0"/>
              <a:t>-  2017.pyconuk.org/sponsors/</a:t>
            </a:r>
            <a:r>
              <a:rPr lang="en-US" sz="2000" dirty="0" err="1" smtClean="0"/>
              <a:t>jp-morgan</a:t>
            </a: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" t="45706" r="3434"/>
          <a:stretch/>
        </p:blipFill>
        <p:spPr bwMode="auto">
          <a:xfrm>
            <a:off x="-16016" y="2940174"/>
            <a:ext cx="6892272" cy="22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20272" y="3219822"/>
            <a:ext cx="1925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2018 </a:t>
            </a:r>
            <a:r>
              <a:rPr lang="en-US" dirty="0">
                <a:solidFill>
                  <a:srgbClr val="FF0000"/>
                </a:solidFill>
              </a:rPr>
              <a:t>internship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graduate </a:t>
            </a:r>
            <a:r>
              <a:rPr lang="en-US" dirty="0" smtClean="0">
                <a:solidFill>
                  <a:srgbClr val="FF0000"/>
                </a:solidFill>
              </a:rPr>
              <a:t>applications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close </a:t>
            </a:r>
            <a:r>
              <a:rPr lang="en-US" dirty="0">
                <a:solidFill>
                  <a:srgbClr val="FF0000"/>
                </a:solidFill>
              </a:rPr>
              <a:t>on 26 </a:t>
            </a:r>
            <a:r>
              <a:rPr lang="en-US" dirty="0" smtClean="0">
                <a:solidFill>
                  <a:srgbClr val="FF0000"/>
                </a:solidFill>
              </a:rPr>
              <a:t>November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7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100</Words>
  <Application>Microsoft Office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Pandas from the Inside Big Pandas  PyCon UK tutorial, Friday 27 October 2017</vt:lpstr>
      <vt:lpstr>Agenda</vt:lpstr>
      <vt:lpstr>One of the world’s  biggest banks</vt:lpstr>
      <vt:lpstr>One of the world’s  biggest tech companies</vt:lpstr>
      <vt:lpstr>Python is used  in every business </vt:lpstr>
      <vt:lpstr>We are the UK’s  biggest Python employer</vt:lpstr>
      <vt:lpstr>“Code for Good”  hackathons to solve  real problems for charities</vt:lpstr>
      <vt:lpstr>For more information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209</cp:revision>
  <dcterms:created xsi:type="dcterms:W3CDTF">2016-05-02T21:59:25Z</dcterms:created>
  <dcterms:modified xsi:type="dcterms:W3CDTF">2017-10-26T22:56:17Z</dcterms:modified>
</cp:coreProperties>
</file>