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Malware Traffic Detection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Trying to Identify </a:t>
            </a:r>
            <a:r>
              <a:rPr lang="en-US" dirty="0"/>
              <a:t>Malware </a:t>
            </a:r>
            <a:r>
              <a:rPr lang="en-US" dirty="0" smtClean="0"/>
              <a:t>Traffic Pattern’s based on URL and Network Traffic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3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URL patterns and basic network information of different network traffic, can we identify malware traffic from normal traffic?</a:t>
            </a:r>
          </a:p>
          <a:p>
            <a:r>
              <a:rPr lang="en-US" dirty="0" smtClean="0"/>
              <a:t>Also could we somehow distinguish between the different types of malware traffic?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Features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Based features</a:t>
            </a:r>
          </a:p>
          <a:p>
            <a:pPr lvl="1"/>
            <a:r>
              <a:rPr lang="en-US" dirty="0" smtClean="0"/>
              <a:t>POST/GET Request or maybe neither?</a:t>
            </a:r>
          </a:p>
          <a:p>
            <a:pPr lvl="1"/>
            <a:r>
              <a:rPr lang="en-US" dirty="0" smtClean="0"/>
              <a:t>Extension of the resource the URL is requesting</a:t>
            </a:r>
          </a:p>
          <a:p>
            <a:pPr lvl="1"/>
            <a:r>
              <a:rPr lang="en-US" dirty="0" smtClean="0"/>
              <a:t>Quantification of the URL</a:t>
            </a:r>
          </a:p>
          <a:p>
            <a:pPr lvl="2"/>
            <a:r>
              <a:rPr lang="en-US" dirty="0" smtClean="0"/>
              <a:t>Average length of parameters</a:t>
            </a:r>
          </a:p>
          <a:p>
            <a:pPr lvl="2"/>
            <a:r>
              <a:rPr lang="en-US" dirty="0" smtClean="0"/>
              <a:t>Entropy of string and parameters</a:t>
            </a:r>
          </a:p>
          <a:p>
            <a:pPr lvl="2"/>
            <a:r>
              <a:rPr lang="en-US" dirty="0" smtClean="0"/>
              <a:t>Pattern in the data types of the request parameters</a:t>
            </a:r>
          </a:p>
          <a:p>
            <a:r>
              <a:rPr lang="en-US" dirty="0" smtClean="0"/>
              <a:t>Other </a:t>
            </a:r>
            <a:r>
              <a:rPr lang="en-US" dirty="0"/>
              <a:t>P</a:t>
            </a:r>
            <a:r>
              <a:rPr lang="en-US" dirty="0" smtClean="0"/>
              <a:t>ossible features</a:t>
            </a:r>
          </a:p>
          <a:p>
            <a:pPr lvl="1"/>
            <a:r>
              <a:rPr lang="en-US" dirty="0" smtClean="0"/>
              <a:t>Cookie, User Agent, Port Attacked, Host Domain, IP Address, Language Accept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Machine Learning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 (SVM)</a:t>
            </a:r>
          </a:p>
          <a:p>
            <a:pPr lvl="1"/>
            <a:r>
              <a:rPr lang="en-US" dirty="0" smtClean="0"/>
              <a:t>Supervised Learning Algorithm</a:t>
            </a:r>
          </a:p>
          <a:p>
            <a:pPr lvl="1"/>
            <a:r>
              <a:rPr lang="en-US" dirty="0" smtClean="0"/>
              <a:t>Maybe data is separable in some space?</a:t>
            </a:r>
          </a:p>
          <a:p>
            <a:r>
              <a:rPr lang="en-US" dirty="0" smtClean="0"/>
              <a:t>Neural Networks: </a:t>
            </a:r>
            <a:r>
              <a:rPr lang="en-US" smtClean="0"/>
              <a:t>Sparse </a:t>
            </a:r>
            <a:r>
              <a:rPr lang="en-US" smtClean="0"/>
              <a:t>Auto-encoder</a:t>
            </a:r>
            <a:endParaRPr lang="en-US" dirty="0" smtClean="0"/>
          </a:p>
          <a:p>
            <a:pPr lvl="1"/>
            <a:r>
              <a:rPr lang="en-US" dirty="0" smtClean="0"/>
              <a:t>Unsupervised Learning Algorithm</a:t>
            </a:r>
          </a:p>
          <a:p>
            <a:pPr lvl="1"/>
            <a:r>
              <a:rPr lang="en-US" dirty="0" smtClean="0"/>
              <a:t>Can the algorithm unsupervised find patterns in that data that humans may not be able to determine?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malicious data traffic obtained from the Computational Cybersecurity in Compromised Environments            ( C3E)</a:t>
            </a:r>
          </a:p>
          <a:p>
            <a:endParaRPr lang="en-US" dirty="0" smtClean="0"/>
          </a:p>
          <a:p>
            <a:r>
              <a:rPr lang="en-US" dirty="0" smtClean="0"/>
              <a:t>Examples of typical normal traffic to be obtained from public repository of crawled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Experiments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subset of the features were implemented to generate a data set of 6 or 7 features for the malicious traffic. Tried to classify between the two dominant malware type using SVM. Results varied around the 60% mark.</a:t>
            </a:r>
          </a:p>
          <a:p>
            <a:r>
              <a:rPr lang="en-US" dirty="0" smtClean="0"/>
              <a:t>Future work includes to implement more variables into the training set as well as incorporate normal traffic into the dataset.</a:t>
            </a:r>
          </a:p>
          <a:p>
            <a:r>
              <a:rPr lang="en-US" dirty="0" smtClean="0"/>
              <a:t>Use the Sparse Auto Encoder to see if we can have the unsupervised learning algorithm figure out if there are any patterns of interest </a:t>
            </a:r>
            <a:r>
              <a:rPr lang="en-US" smtClean="0"/>
              <a:t>we cannot see.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31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32</TotalTime>
  <Words>293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Malware Traffic Detection</vt:lpstr>
      <vt:lpstr>Problem:</vt:lpstr>
      <vt:lpstr>Possible Features of Interest</vt:lpstr>
      <vt:lpstr>Proposed Machine Learning Techniques</vt:lpstr>
      <vt:lpstr>The Data</vt:lpstr>
      <vt:lpstr>Preliminary Experiments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Traffic Detection</dc:title>
  <dc:creator>Shan Sikdar</dc:creator>
  <cp:lastModifiedBy>Shan Sikdar</cp:lastModifiedBy>
  <cp:revision>7</cp:revision>
  <dcterms:created xsi:type="dcterms:W3CDTF">2014-10-17T16:28:11Z</dcterms:created>
  <dcterms:modified xsi:type="dcterms:W3CDTF">2014-10-17T17:07:00Z</dcterms:modified>
</cp:coreProperties>
</file>