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31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8" r:id="rId11"/>
    <p:sldId id="264" r:id="rId12"/>
    <p:sldId id="269" r:id="rId13"/>
    <p:sldId id="272" r:id="rId14"/>
    <p:sldId id="265" r:id="rId15"/>
    <p:sldId id="270" r:id="rId16"/>
    <p:sldId id="266" r:id="rId17"/>
    <p:sldId id="27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04"/>
  </p:normalViewPr>
  <p:slideViewPr>
    <p:cSldViewPr snapToGrid="0" snapToObjects="1">
      <p:cViewPr varScale="1">
        <p:scale>
          <a:sx n="96" d="100"/>
          <a:sy n="96" d="100"/>
        </p:scale>
        <p:origin x="62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1D6396-0EFF-824B-8D2C-1015DC0881CB}" type="datetimeFigureOut">
              <a:rPr lang="en-US" smtClean="0"/>
              <a:t>12/5/17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9160C7-57AC-3A48-A651-7CC7DF367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9688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EE87-EBD5-4F12-A48A-63ACA297AC8F}" type="datetimeFigureOut">
              <a:rPr lang="en-US" smtClean="0"/>
              <a:t>12/5/17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12/5/17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12/5/17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12/5/17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12/5/17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12/5/17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smtClean="0"/>
              <a:t>12/5/17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smtClean="0"/>
              <a:t>12/5/17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/>
              <a:t>12/5/17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smtClean="0"/>
              <a:t>12/5/17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smtClean="0"/>
              <a:t>12/5/17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smtClean="0"/>
              <a:t>12/5/17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/>
              <a:t>12/5/17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/>
              <a:t>12/5/17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smtClean="0"/>
              <a:t>12/5/17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12/5/17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67E5644-1E61-4311-A31E-84CB9C7AA8A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98CD5-6C1E-4009-B41F-6DF62E31D3BE}" type="datetimeFigureOut">
              <a:rPr lang="en-US" smtClean="0"/>
              <a:pPr/>
              <a:t>12/5/17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914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  <p:sldLayoutId id="2147483843" r:id="rId12"/>
    <p:sldLayoutId id="2147483844" r:id="rId13"/>
    <p:sldLayoutId id="2147483845" r:id="rId14"/>
    <p:sldLayoutId id="2147483846" r:id="rId15"/>
    <p:sldLayoutId id="214748384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Datebase</a:t>
            </a:r>
            <a:r>
              <a:rPr lang="en-US" dirty="0" smtClean="0"/>
              <a:t> Design for Used Furniture Store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5082180"/>
            <a:ext cx="7654717" cy="457229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Team Members: </a:t>
            </a:r>
            <a:r>
              <a:rPr lang="en-US" sz="2000" b="1" dirty="0" err="1" smtClean="0"/>
              <a:t>Tianrou</a:t>
            </a:r>
            <a:r>
              <a:rPr lang="en-US" sz="2000" b="1" dirty="0" smtClean="0"/>
              <a:t> Chang, </a:t>
            </a:r>
            <a:r>
              <a:rPr lang="en-US" sz="2000" b="1" dirty="0" err="1" smtClean="0"/>
              <a:t>Xiaoyu</a:t>
            </a:r>
            <a:r>
              <a:rPr lang="en-US" sz="2000" b="1" dirty="0" smtClean="0"/>
              <a:t> Zhang, Yidan Sheng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853610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0403" y="638783"/>
            <a:ext cx="8911687" cy="1280890"/>
          </a:xfrm>
        </p:spPr>
        <p:txBody>
          <a:bodyPr/>
          <a:lstStyle/>
          <a:p>
            <a:r>
              <a:rPr lang="en-US" dirty="0" smtClean="0"/>
              <a:t>Test Output</a:t>
            </a:r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183" y="2133600"/>
            <a:ext cx="9025457" cy="3129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349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Trigger-II Deal Amount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1" y="1226260"/>
            <a:ext cx="8915401" cy="1749285"/>
          </a:xfrm>
        </p:spPr>
        <p:txBody>
          <a:bodyPr>
            <a:normAutofit fontScale="92500" lnSpcReduction="10000"/>
          </a:bodyPr>
          <a:lstStyle/>
          <a:p>
            <a:r>
              <a:rPr lang="en-US" sz="2600" dirty="0"/>
              <a:t>When </a:t>
            </a:r>
            <a:r>
              <a:rPr lang="en-US" sz="2600" dirty="0"/>
              <a:t>one deal completes </a:t>
            </a:r>
            <a:r>
              <a:rPr lang="en-US" sz="2600" dirty="0" smtClean="0"/>
              <a:t>successfully, the </a:t>
            </a:r>
            <a:r>
              <a:rPr lang="en-US" sz="2600" dirty="0"/>
              <a:t>number of the furniture quantity in the warehouse in which the furniture store should be decreased by </a:t>
            </a:r>
            <a:r>
              <a:rPr lang="en-US" sz="2600" dirty="0" smtClean="0"/>
              <a:t>one, the </a:t>
            </a:r>
            <a:r>
              <a:rPr lang="en-US" sz="2600" dirty="0"/>
              <a:t>system should update the information of the furniture so that its status is marked as sold.</a:t>
            </a:r>
          </a:p>
          <a:p>
            <a:endParaRPr lang="en-US" dirty="0"/>
          </a:p>
        </p:txBody>
      </p:sp>
      <p:pic>
        <p:nvPicPr>
          <p:cNvPr id="4" name="Picture 3" descr="Screen%20Shot%202017-12-04%20at%2010.58.53%20PM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9757" y="2943442"/>
            <a:ext cx="3766206" cy="39145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37279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Output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589212" y="4833730"/>
            <a:ext cx="9152214" cy="1752600"/>
          </a:xfrm>
        </p:spPr>
        <p:txBody>
          <a:bodyPr/>
          <a:lstStyle/>
          <a:p>
            <a:r>
              <a:rPr lang="en-US" dirty="0"/>
              <a:t>INSERT INTO DEAL(DEALID, PRICE, DEAL_DATE, FURNITUREID, CASHIER_SSN, CUSTOMERNAME, C_PHONENUMBER)</a:t>
            </a:r>
          </a:p>
          <a:p>
            <a:r>
              <a:rPr lang="en-US" dirty="0"/>
              <a:t>VALUES(10,110,to_date ( '03/27/2017' </a:t>
            </a:r>
            <a:r>
              <a:rPr lang="en-US" dirty="0" smtClean="0"/>
              <a:t>,'MM/DD/YYYY'),</a:t>
            </a:r>
            <a:r>
              <a:rPr lang="en-US" dirty="0"/>
              <a:t>5,333333333,'Tom',4693343687</a:t>
            </a:r>
            <a:r>
              <a:rPr lang="en-US" dirty="0" smtClean="0"/>
              <a:t>);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1068" y="1523723"/>
            <a:ext cx="6047020" cy="3177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1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Output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6" y="1905000"/>
            <a:ext cx="6763110" cy="3554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596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Procedure-I Calculating Bonus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4" y="1264555"/>
            <a:ext cx="8911687" cy="3777622"/>
          </a:xfrm>
        </p:spPr>
        <p:txBody>
          <a:bodyPr/>
          <a:lstStyle/>
          <a:p>
            <a:r>
              <a:rPr lang="en-US" sz="2400" dirty="0"/>
              <a:t>When a cashier sells two or more pieces of furniture in one season, the company gives the cashier a bonus. The amount of the bonus was 20 percent of the cashier's original salary.</a:t>
            </a:r>
          </a:p>
          <a:p>
            <a:endParaRPr lang="en-US" dirty="0"/>
          </a:p>
        </p:txBody>
      </p:sp>
      <p:pic>
        <p:nvPicPr>
          <p:cNvPr id="4" name="Picture 3" descr="Screen%20Shot%202017-12-04%20at%2011.41.25%20PM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0490" y="2927468"/>
            <a:ext cx="6219772" cy="379801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42779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Output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666461"/>
            <a:ext cx="6643840" cy="4585185"/>
          </a:xfrm>
        </p:spPr>
      </p:pic>
    </p:spTree>
    <p:extLst>
      <p:ext uri="{BB962C8B-B14F-4D97-AF65-F5344CB8AC3E}">
        <p14:creationId xmlns:p14="http://schemas.microsoft.com/office/powerpoint/2010/main" val="817518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6" y="624110"/>
            <a:ext cx="9307526" cy="793873"/>
          </a:xfrm>
        </p:spPr>
        <p:txBody>
          <a:bodyPr>
            <a:normAutofit fontScale="90000"/>
          </a:bodyPr>
          <a:lstStyle/>
          <a:p>
            <a:r>
              <a:rPr lang="en-US" dirty="0"/>
              <a:t>Procedure-II Calculating Benefit for Each Deal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6" y="1325217"/>
            <a:ext cx="8915400" cy="3777622"/>
          </a:xfrm>
        </p:spPr>
        <p:txBody>
          <a:bodyPr/>
          <a:lstStyle/>
          <a:p>
            <a:r>
              <a:rPr lang="en-US" sz="2400" dirty="0"/>
              <a:t>According to the supply deal record and the deal record, the company can calculate the profit of each piece of furniture.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431" y="2557669"/>
            <a:ext cx="7669649" cy="400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49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Output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2705" y="1510747"/>
            <a:ext cx="7099177" cy="4625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39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001079"/>
            <a:ext cx="6806579" cy="2464904"/>
          </a:xfrm>
        </p:spPr>
        <p:txBody>
          <a:bodyPr>
            <a:noAutofit/>
          </a:bodyPr>
          <a:lstStyle/>
          <a:p>
            <a:r>
              <a:rPr lang="en-US" sz="2800" dirty="0" smtClean="0"/>
              <a:t>ER Diagram</a:t>
            </a:r>
          </a:p>
          <a:p>
            <a:r>
              <a:rPr lang="en-US" sz="2800" dirty="0" smtClean="0"/>
              <a:t>Final Relational Schema</a:t>
            </a:r>
          </a:p>
          <a:p>
            <a:r>
              <a:rPr lang="en-US" sz="2800" dirty="0" smtClean="0"/>
              <a:t>Triggers</a:t>
            </a:r>
          </a:p>
          <a:p>
            <a:r>
              <a:rPr lang="en-US" sz="2800" dirty="0" smtClean="0"/>
              <a:t>Stored Procedure</a:t>
            </a:r>
          </a:p>
        </p:txBody>
      </p:sp>
    </p:spTree>
    <p:extLst>
      <p:ext uri="{BB962C8B-B14F-4D97-AF65-F5344CB8AC3E}">
        <p14:creationId xmlns:p14="http://schemas.microsoft.com/office/powerpoint/2010/main" val="994339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136" y="1928191"/>
            <a:ext cx="9561307" cy="4416287"/>
          </a:xfrm>
        </p:spPr>
        <p:txBody>
          <a:bodyPr>
            <a:normAutofit/>
          </a:bodyPr>
          <a:lstStyle/>
          <a:p>
            <a:r>
              <a:rPr lang="en-US" sz="2600" dirty="0"/>
              <a:t>The used furniture company includes three branch stores and </a:t>
            </a:r>
            <a:r>
              <a:rPr lang="en-US" sz="2600" dirty="0" smtClean="0"/>
              <a:t>four warehouses.</a:t>
            </a:r>
          </a:p>
          <a:p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936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3527" y="95640"/>
            <a:ext cx="9833100" cy="6762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338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563093"/>
            <a:ext cx="8911687" cy="1280890"/>
          </a:xfrm>
        </p:spPr>
        <p:txBody>
          <a:bodyPr/>
          <a:lstStyle/>
          <a:p>
            <a:r>
              <a:rPr lang="en-US" dirty="0" smtClean="0"/>
              <a:t>Relational Schema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203538"/>
            <a:ext cx="7226136" cy="5497127"/>
          </a:xfrm>
        </p:spPr>
      </p:pic>
    </p:spTree>
    <p:extLst>
      <p:ext uri="{BB962C8B-B14F-4D97-AF65-F5344CB8AC3E}">
        <p14:creationId xmlns:p14="http://schemas.microsoft.com/office/powerpoint/2010/main" val="696659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666462"/>
            <a:ext cx="7095191" cy="4575312"/>
          </a:xfr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2592925" y="597605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mtClean="0"/>
              <a:t>Relational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90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6" y="1494181"/>
            <a:ext cx="4682518" cy="5012423"/>
          </a:xfr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2592925" y="610857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Relational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963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Trigger-I Stock Capacity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41174"/>
            <a:ext cx="8915400" cy="3777622"/>
          </a:xfrm>
        </p:spPr>
        <p:txBody>
          <a:bodyPr>
            <a:normAutofit/>
          </a:bodyPr>
          <a:lstStyle/>
          <a:p>
            <a:r>
              <a:rPr lang="en-US" sz="2400" dirty="0"/>
              <a:t>When the </a:t>
            </a:r>
            <a:r>
              <a:rPr lang="en-US" sz="2400" dirty="0" smtClean="0"/>
              <a:t>store process is </a:t>
            </a:r>
            <a:r>
              <a:rPr lang="en-US" sz="2400" dirty="0"/>
              <a:t>successful, the number of the furniture quantity in the warehouse in which it store should be increased by one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821" y="2861945"/>
            <a:ext cx="8352182" cy="3306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03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0403" y="638783"/>
            <a:ext cx="8911687" cy="1280890"/>
          </a:xfrm>
        </p:spPr>
        <p:txBody>
          <a:bodyPr/>
          <a:lstStyle/>
          <a:p>
            <a:r>
              <a:rPr lang="en-US" dirty="0" smtClean="0"/>
              <a:t>Test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59374" y="3341887"/>
            <a:ext cx="9500104" cy="116619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INSERT </a:t>
            </a:r>
            <a:r>
              <a:rPr lang="en-US" dirty="0" smtClean="0"/>
              <a:t>INTO SUPPLY_DEAL (Supply_DealID,SUPPLY_DEAL_DATE,SUPPLIERID,STOCKID,FURNITUREID,S_Price</a:t>
            </a:r>
            <a:r>
              <a:rPr lang="en-US" dirty="0"/>
              <a:t>) </a:t>
            </a:r>
            <a:r>
              <a:rPr lang="en-US" dirty="0" smtClean="0"/>
              <a:t>VALUES </a:t>
            </a:r>
            <a:r>
              <a:rPr lang="en-US" dirty="0"/>
              <a:t>(23,to_date ( '03/20/1995' , 'MM/DD/YYYY' ),2,3,23,60);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61" r="-5010"/>
          <a:stretch/>
        </p:blipFill>
        <p:spPr>
          <a:xfrm>
            <a:off x="2559374" y="1626125"/>
            <a:ext cx="5194064" cy="1368865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0" r="1"/>
          <a:stretch/>
        </p:blipFill>
        <p:spPr>
          <a:xfrm>
            <a:off x="2592925" y="4682698"/>
            <a:ext cx="4788537" cy="1360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628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68</TotalTime>
  <Words>249</Words>
  <Application>Microsoft Macintosh PowerPoint</Application>
  <PresentationFormat>Widescreen</PresentationFormat>
  <Paragraphs>29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Calibri</vt:lpstr>
      <vt:lpstr>Century Gothic</vt:lpstr>
      <vt:lpstr>Wingdings 3</vt:lpstr>
      <vt:lpstr>Arial</vt:lpstr>
      <vt:lpstr>Wisp</vt:lpstr>
      <vt:lpstr>Datebase Design for Used Furniture Store</vt:lpstr>
      <vt:lpstr>Content</vt:lpstr>
      <vt:lpstr>ER Diagram</vt:lpstr>
      <vt:lpstr>PowerPoint Presentation</vt:lpstr>
      <vt:lpstr>Relational Schema</vt:lpstr>
      <vt:lpstr>PowerPoint Presentation</vt:lpstr>
      <vt:lpstr>PowerPoint Presentation</vt:lpstr>
      <vt:lpstr>Trigger-I Stock Capacity </vt:lpstr>
      <vt:lpstr>Test Output</vt:lpstr>
      <vt:lpstr>Test Output</vt:lpstr>
      <vt:lpstr>Trigger-II Deal Amount </vt:lpstr>
      <vt:lpstr>Test Output</vt:lpstr>
      <vt:lpstr>Test Output</vt:lpstr>
      <vt:lpstr>Procedure-I Calculating Bonus </vt:lpstr>
      <vt:lpstr>Test Output</vt:lpstr>
      <vt:lpstr>Procedure-II Calculating Benefit for Each Deal </vt:lpstr>
      <vt:lpstr>Test Output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Datebase Design for Used Furniture Store</dc:title>
  <dc:creator>Sheng, Yidan</dc:creator>
  <cp:lastModifiedBy>Sheng, Yidan</cp:lastModifiedBy>
  <cp:revision>8</cp:revision>
  <dcterms:created xsi:type="dcterms:W3CDTF">2017-12-05T17:33:00Z</dcterms:created>
  <dcterms:modified xsi:type="dcterms:W3CDTF">2017-12-05T18:41:13Z</dcterms:modified>
</cp:coreProperties>
</file>