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D31E-7D52-4B2A-9F05-70A924E361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D30E-2028-48AE-AAC1-2684B005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46"/>
            <a:ext cx="12192000" cy="66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Yidi Wang</dc:creator>
  <cp:lastModifiedBy>Yidi Wang</cp:lastModifiedBy>
  <cp:revision>1</cp:revision>
  <dcterms:created xsi:type="dcterms:W3CDTF">2016-07-11T05:38:03Z</dcterms:created>
  <dcterms:modified xsi:type="dcterms:W3CDTF">2016-07-11T05:38:20Z</dcterms:modified>
</cp:coreProperties>
</file>