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D906AA-F7F0-4541-A1D4-E62A1EC009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Supermaket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4BB158-88C7-431C-99DA-F98521886C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5/28/19 11:37:37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ED50684-2545-4611-A854-64B6FDE358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74" y="0"/>
            <a:ext cx="6114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FFD70DD-9F68-4AE2-B48A-92744679F3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7974"/>
            <a:ext cx="12192000" cy="18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08BD0210-ADE4-4941-A5A2-0FCEC5487C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266700"/>
            <a:ext cx="88487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DFD75EE-E99A-408C-995F-CAC04C09A0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347662"/>
            <a:ext cx="8562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3BDCB4B5-EDB2-4985-8C6B-3E39B31CC6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66700"/>
            <a:ext cx="9867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E2518F2-6E09-4AFB-B184-C4A91C1C6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347662"/>
            <a:ext cx="2686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96360A3-D2A0-48B7-A0D9-A73B03EE4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66700"/>
            <a:ext cx="74580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B021664-8835-4041-B159-A1D3F5DEC7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66700"/>
            <a:ext cx="4010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72DD943-D0FF-4920-8568-428B93A822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85725"/>
            <a:ext cx="117062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EE8ED6A-5773-40A2-8104-7F38C757F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266700"/>
            <a:ext cx="102774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0FCE78BE-9B74-4590-BD4A-43E1A1B843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85725"/>
            <a:ext cx="117062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23D8F04-2633-496C-9384-D6F59F8E79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87915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43B7E65B-2A1D-4477-B1D8-BD4A14D368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87915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