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4150"/>
  </p:normalViewPr>
  <p:slideViewPr>
    <p:cSldViewPr snapToGrid="0" snapToObjects="1">
      <p:cViewPr varScale="1">
        <p:scale>
          <a:sx n="107" d="100"/>
          <a:sy n="107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hitehouse.gov/briefing-room/speeches-remark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77" y="297508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President</a:t>
            </a:r>
            <a:r>
              <a:rPr lang="zh-CN" altLang="en-US" sz="4800" dirty="0"/>
              <a:t> </a:t>
            </a:r>
            <a:r>
              <a:rPr lang="en-US" altLang="zh-CN" sz="4800" dirty="0"/>
              <a:t>Speech</a:t>
            </a:r>
            <a:r>
              <a:rPr lang="zh-CN" altLang="en-US" sz="4800" dirty="0"/>
              <a:t> </a:t>
            </a:r>
            <a:r>
              <a:rPr lang="en-US" altLang="zh-CN" sz="4800" dirty="0"/>
              <a:t>Analysis</a:t>
            </a:r>
            <a:r>
              <a:rPr lang="zh-CN" altLang="en-US" sz="4800" dirty="0"/>
              <a:t> </a:t>
            </a:r>
            <a:r>
              <a:rPr lang="en-US" sz="4800" dirty="0"/>
              <a:t>Presentation:</a:t>
            </a:r>
          </a:p>
          <a:p>
            <a:r>
              <a:rPr lang="en-US" sz="4800" dirty="0"/>
              <a:t>A reusable framework for text analysis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3588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6" y="89208"/>
            <a:ext cx="5108876" cy="7139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President</a:t>
            </a:r>
            <a:r>
              <a:rPr lang="zh-CN" altLang="en-US" sz="3600" dirty="0"/>
              <a:t> </a:t>
            </a:r>
            <a:r>
              <a:rPr lang="en-US" altLang="zh-CN" sz="3600" dirty="0"/>
              <a:t>Speech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br>
              <a:rPr lang="en-US" dirty="0"/>
            </a:br>
            <a:r>
              <a:rPr lang="en-US" sz="2700" dirty="0"/>
              <a:t>Jingkai</a:t>
            </a:r>
            <a:r>
              <a:rPr lang="zh-CN" altLang="en-US" sz="2700" dirty="0"/>
              <a:t> </a:t>
            </a:r>
            <a:r>
              <a:rPr lang="en-US" altLang="zh-CN" sz="2700" dirty="0"/>
              <a:t>Wang, </a:t>
            </a:r>
            <a:r>
              <a:rPr lang="en-US" altLang="zh-CN" sz="2700" dirty="0" err="1"/>
              <a:t>Yidi</a:t>
            </a:r>
            <a:r>
              <a:rPr lang="en-US" altLang="zh-CN" sz="2700" dirty="0"/>
              <a:t> Wang, </a:t>
            </a:r>
            <a:r>
              <a:rPr lang="en-US" altLang="zh-CN" sz="2700" dirty="0" err="1"/>
              <a:t>Qixiang</a:t>
            </a:r>
            <a:r>
              <a:rPr lang="en-US" altLang="zh-CN" sz="2700" dirty="0"/>
              <a:t> Jiang</a:t>
            </a:r>
            <a:endParaRPr 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7F651-BB7E-DBD5-B4FA-40F525135487}"/>
              </a:ext>
            </a:extLst>
          </p:cNvPr>
          <p:cNvSpPr txBox="1"/>
          <p:nvPr/>
        </p:nvSpPr>
        <p:spPr>
          <a:xfrm rot="10800000" flipV="1">
            <a:off x="5652654" y="246220"/>
            <a:ext cx="6175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United States Government. (n.d.). </a:t>
            </a:r>
            <a:r>
              <a:rPr lang="en-US" sz="11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Speeches and remarks archives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White House. Retrieved February 27, 2023, from </a:t>
            </a: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https://www.whitehouse.gov/briefing-room/speeches-remarks/</a:t>
            </a:r>
            <a:endParaRPr lang="en-CN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904DD-3A8D-5536-6E65-AD0DB69D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96" y="2692389"/>
            <a:ext cx="9194627" cy="4165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B5D760-F6BE-5B23-D503-51B9F2E8A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6" y="898177"/>
            <a:ext cx="12091686" cy="20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7662</TotalTime>
  <Words>64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President Speech Analysis Jingkai Wang, Yidi Wang, Qixiang Jiang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Kenny Wang</cp:lastModifiedBy>
  <cp:revision>79</cp:revision>
  <cp:lastPrinted>2018-02-13T18:02:34Z</cp:lastPrinted>
  <dcterms:created xsi:type="dcterms:W3CDTF">2017-09-23T00:39:11Z</dcterms:created>
  <dcterms:modified xsi:type="dcterms:W3CDTF">2023-02-28T14:44:24Z</dcterms:modified>
</cp:coreProperties>
</file>