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14" r:id="rId2"/>
    <p:sldId id="315" r:id="rId3"/>
    <p:sldId id="270" r:id="rId4"/>
    <p:sldId id="268" r:id="rId5"/>
    <p:sldId id="279" r:id="rId6"/>
    <p:sldId id="316" r:id="rId7"/>
    <p:sldId id="278" r:id="rId8"/>
    <p:sldId id="295" r:id="rId9"/>
    <p:sldId id="317" r:id="rId10"/>
    <p:sldId id="286" r:id="rId11"/>
    <p:sldId id="280" r:id="rId12"/>
    <p:sldId id="318" r:id="rId13"/>
    <p:sldId id="287" r:id="rId14"/>
    <p:sldId id="319" r:id="rId15"/>
  </p:sldIdLst>
  <p:sldSz cx="12195175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7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6F7"/>
    <a:srgbClr val="0B61CE"/>
    <a:srgbClr val="200838"/>
    <a:srgbClr val="2F5EB0"/>
    <a:srgbClr val="FFFFFF"/>
    <a:srgbClr val="1C2747"/>
    <a:srgbClr val="0E1A40"/>
    <a:srgbClr val="3CCCC7"/>
    <a:srgbClr val="FF6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7" autoAdjust="0"/>
    <p:restoredTop sz="99096" autoAdjust="0"/>
  </p:normalViewPr>
  <p:slideViewPr>
    <p:cSldViewPr showGuides="1">
      <p:cViewPr varScale="1">
        <p:scale>
          <a:sx n="80" d="100"/>
          <a:sy n="80" d="100"/>
        </p:scale>
        <p:origin x="432" y="84"/>
      </p:cViewPr>
      <p:guideLst>
        <p:guide orient="horz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62807899887499"/>
          <c:y val="0"/>
          <c:w val="0.63522227981722901"/>
          <c:h val="0.9528332504640409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0656F7"/>
              </a:solidFill>
              <a:ln w="19050">
                <a:solidFill>
                  <a:schemeClr val="lt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0F84-4563-9CB1-F6DEE64085A8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  <a:alpha val="38824"/>
                </a:schemeClr>
              </a:solidFill>
              <a:ln w="19050">
                <a:solidFill>
                  <a:schemeClr val="lt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0F84-4563-9CB1-F6DEE64085A8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  <a:alpha val="65098"/>
                </a:schemeClr>
              </a:solidFill>
              <a:ln w="19050">
                <a:solidFill>
                  <a:schemeClr val="lt1"/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0F84-4563-9CB1-F6DEE64085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000" b="0" i="0" u="none" strike="noStrike" kern="1200" baseline="0">
                    <a:solidFill>
                      <a:schemeClr val="bg1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F84-4563-9CB1-F6DEE6408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3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000">
          <a:solidFill>
            <a:schemeClr val="bg1"/>
          </a:solidFill>
          <a:latin typeface="方正兰亭黑简体" panose="02000000000000000000" pitchFamily="2" charset="-122"/>
          <a:ea typeface="方正兰亭黑简体" panose="02000000000000000000" pitchFamily="2" charset="-122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57473-301C-4F69-A7FC-AE1DEF9F2CA1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837B1-3942-4B36-A9A2-6AF914CE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8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311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41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0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387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28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0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08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64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89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837B1-3942-4B36-A9A2-6AF914CEB0A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7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502" y="274639"/>
            <a:ext cx="2743914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274639"/>
            <a:ext cx="802849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201"/>
            <a:ext cx="538620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600201"/>
            <a:ext cx="538620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B952C373-83E8-404D-A870-0C99071BEBA1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/>
          <a:lstStyle/>
          <a:p>
            <a:fld id="{D93FFD15-FD4A-41A0-98B0-8A0E50279E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A1672B-119B-4ECA-8092-A1C18D7F21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" r="18834"/>
          <a:stretch/>
        </p:blipFill>
        <p:spPr>
          <a:xfrm>
            <a:off x="-1" y="-2"/>
            <a:ext cx="12192003" cy="6858002"/>
          </a:xfrm>
          <a:prstGeom prst="rect">
            <a:avLst/>
          </a:prstGeom>
        </p:spPr>
      </p:pic>
      <p:sp>
        <p:nvSpPr>
          <p:cNvPr id="7" name="标题 4"/>
          <p:cNvSpPr txBox="1"/>
          <p:nvPr/>
        </p:nvSpPr>
        <p:spPr>
          <a:xfrm>
            <a:off x="4297387" y="1916832"/>
            <a:ext cx="6264696" cy="8031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1500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立项答辩</a:t>
            </a:r>
            <a:endParaRPr lang="en-US" altLang="zh-CN" sz="11500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7387" y="3068960"/>
            <a:ext cx="784887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网页结构化平台</a:t>
            </a:r>
            <a:endParaRPr lang="zh-CN" sz="60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7249715" y="4262559"/>
            <a:ext cx="8424936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1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孙一丁</a:t>
            </a:r>
            <a:endParaRPr lang="zh-CN" sz="18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/>
      <p:bldP spid="9" grpId="0" bldLvl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ent Arrow 21"/>
          <p:cNvSpPr/>
          <p:nvPr/>
        </p:nvSpPr>
        <p:spPr>
          <a:xfrm>
            <a:off x="8415711" y="2206058"/>
            <a:ext cx="2428892" cy="1550916"/>
          </a:xfrm>
          <a:prstGeom prst="bentArrow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>
              <a:solidFill>
                <a:prstClr val="black"/>
              </a:solidFill>
            </a:endParaRPr>
          </a:p>
        </p:txBody>
      </p:sp>
      <p:sp>
        <p:nvSpPr>
          <p:cNvPr id="15" name="Bent Arrow 18"/>
          <p:cNvSpPr/>
          <p:nvPr/>
        </p:nvSpPr>
        <p:spPr>
          <a:xfrm>
            <a:off x="1129035" y="3756975"/>
            <a:ext cx="2428892" cy="1550916"/>
          </a:xfrm>
          <a:prstGeom prst="bentArrow">
            <a:avLst/>
          </a:prstGeom>
          <a:solidFill>
            <a:srgbClr val="0656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>
              <a:solidFill>
                <a:prstClr val="black"/>
              </a:solidFill>
            </a:endParaRPr>
          </a:p>
        </p:txBody>
      </p:sp>
      <p:sp>
        <p:nvSpPr>
          <p:cNvPr id="16" name="Bent Arrow 20"/>
          <p:cNvSpPr/>
          <p:nvPr/>
        </p:nvSpPr>
        <p:spPr>
          <a:xfrm>
            <a:off x="5986817" y="2809191"/>
            <a:ext cx="2428892" cy="1550916"/>
          </a:xfrm>
          <a:prstGeom prst="bentArrow">
            <a:avLst/>
          </a:prstGeom>
          <a:solidFill>
            <a:srgbClr val="0656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>
              <a:solidFill>
                <a:prstClr val="black"/>
              </a:solidFill>
            </a:endParaRPr>
          </a:p>
        </p:txBody>
      </p:sp>
      <p:sp>
        <p:nvSpPr>
          <p:cNvPr id="17" name="Bent Arrow 19"/>
          <p:cNvSpPr/>
          <p:nvPr/>
        </p:nvSpPr>
        <p:spPr>
          <a:xfrm>
            <a:off x="3557925" y="3240003"/>
            <a:ext cx="2428892" cy="1550916"/>
          </a:xfrm>
          <a:prstGeom prst="bentArrow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200">
              <a:solidFill>
                <a:prstClr val="black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377495" y="980728"/>
            <a:ext cx="887355" cy="1291435"/>
            <a:chOff x="8516938" y="5619750"/>
            <a:chExt cx="693738" cy="1009650"/>
          </a:xfrm>
          <a:solidFill>
            <a:srgbClr val="0656F7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grpSpPr>
        <p:sp>
          <p:nvSpPr>
            <p:cNvPr id="19" name="Freeform 190"/>
            <p:cNvSpPr/>
            <p:nvPr/>
          </p:nvSpPr>
          <p:spPr bwMode="auto">
            <a:xfrm>
              <a:off x="8543926" y="6273800"/>
              <a:ext cx="53975" cy="52388"/>
            </a:xfrm>
            <a:custGeom>
              <a:avLst/>
              <a:gdLst>
                <a:gd name="T0" fmla="*/ 24 w 31"/>
                <a:gd name="T1" fmla="*/ 5 h 30"/>
                <a:gd name="T2" fmla="*/ 0 w 31"/>
                <a:gd name="T3" fmla="*/ 0 h 30"/>
                <a:gd name="T4" fmla="*/ 13 w 31"/>
                <a:gd name="T5" fmla="*/ 26 h 30"/>
                <a:gd name="T6" fmla="*/ 21 w 31"/>
                <a:gd name="T7" fmla="*/ 18 h 30"/>
                <a:gd name="T8" fmla="*/ 24 w 31"/>
                <a:gd name="T9" fmla="*/ 17 h 30"/>
                <a:gd name="T10" fmla="*/ 30 w 31"/>
                <a:gd name="T11" fmla="*/ 23 h 30"/>
                <a:gd name="T12" fmla="*/ 24 w 31"/>
                <a:gd name="T13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0">
                  <a:moveTo>
                    <a:pt x="24" y="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25"/>
                    <a:pt x="13" y="26"/>
                  </a:cubicBezTo>
                  <a:cubicBezTo>
                    <a:pt x="19" y="27"/>
                    <a:pt x="21" y="24"/>
                    <a:pt x="21" y="18"/>
                  </a:cubicBezTo>
                  <a:cubicBezTo>
                    <a:pt x="21" y="13"/>
                    <a:pt x="24" y="14"/>
                    <a:pt x="24" y="17"/>
                  </a:cubicBezTo>
                  <a:cubicBezTo>
                    <a:pt x="24" y="21"/>
                    <a:pt x="31" y="30"/>
                    <a:pt x="30" y="23"/>
                  </a:cubicBezTo>
                  <a:cubicBezTo>
                    <a:pt x="29" y="15"/>
                    <a:pt x="28" y="5"/>
                    <a:pt x="2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0" name="Freeform 191"/>
            <p:cNvSpPr/>
            <p:nvPr/>
          </p:nvSpPr>
          <p:spPr bwMode="auto">
            <a:xfrm>
              <a:off x="8516938" y="5888037"/>
              <a:ext cx="560388" cy="692150"/>
            </a:xfrm>
            <a:custGeom>
              <a:avLst/>
              <a:gdLst>
                <a:gd name="T0" fmla="*/ 273 w 321"/>
                <a:gd name="T1" fmla="*/ 82 h 397"/>
                <a:gd name="T2" fmla="*/ 251 w 321"/>
                <a:gd name="T3" fmla="*/ 41 h 397"/>
                <a:gd name="T4" fmla="*/ 167 w 321"/>
                <a:gd name="T5" fmla="*/ 5 h 397"/>
                <a:gd name="T6" fmla="*/ 162 w 321"/>
                <a:gd name="T7" fmla="*/ 8 h 397"/>
                <a:gd name="T8" fmla="*/ 143 w 321"/>
                <a:gd name="T9" fmla="*/ 91 h 397"/>
                <a:gd name="T10" fmla="*/ 136 w 321"/>
                <a:gd name="T11" fmla="*/ 29 h 397"/>
                <a:gd name="T12" fmla="*/ 138 w 321"/>
                <a:gd name="T13" fmla="*/ 22 h 397"/>
                <a:gd name="T14" fmla="*/ 134 w 321"/>
                <a:gd name="T15" fmla="*/ 15 h 397"/>
                <a:gd name="T16" fmla="*/ 124 w 321"/>
                <a:gd name="T17" fmla="*/ 15 h 397"/>
                <a:gd name="T18" fmla="*/ 119 w 321"/>
                <a:gd name="T19" fmla="*/ 22 h 397"/>
                <a:gd name="T20" fmla="*/ 121 w 321"/>
                <a:gd name="T21" fmla="*/ 28 h 397"/>
                <a:gd name="T22" fmla="*/ 113 w 321"/>
                <a:gd name="T23" fmla="*/ 87 h 397"/>
                <a:gd name="T24" fmla="*/ 113 w 321"/>
                <a:gd name="T25" fmla="*/ 90 h 397"/>
                <a:gd name="T26" fmla="*/ 90 w 321"/>
                <a:gd name="T27" fmla="*/ 5 h 397"/>
                <a:gd name="T28" fmla="*/ 87 w 321"/>
                <a:gd name="T29" fmla="*/ 5 h 397"/>
                <a:gd name="T30" fmla="*/ 2 w 321"/>
                <a:gd name="T31" fmla="*/ 49 h 397"/>
                <a:gd name="T32" fmla="*/ 13 w 321"/>
                <a:gd name="T33" fmla="*/ 211 h 397"/>
                <a:gd name="T34" fmla="*/ 43 w 321"/>
                <a:gd name="T35" fmla="*/ 217 h 397"/>
                <a:gd name="T36" fmla="*/ 38 w 321"/>
                <a:gd name="T37" fmla="*/ 73 h 397"/>
                <a:gd name="T38" fmla="*/ 42 w 321"/>
                <a:gd name="T39" fmla="*/ 76 h 397"/>
                <a:gd name="T40" fmla="*/ 42 w 321"/>
                <a:gd name="T41" fmla="*/ 76 h 397"/>
                <a:gd name="T42" fmla="*/ 47 w 321"/>
                <a:gd name="T43" fmla="*/ 148 h 397"/>
                <a:gd name="T44" fmla="*/ 53 w 321"/>
                <a:gd name="T45" fmla="*/ 222 h 397"/>
                <a:gd name="T46" fmla="*/ 54 w 321"/>
                <a:gd name="T47" fmla="*/ 223 h 397"/>
                <a:gd name="T48" fmla="*/ 61 w 321"/>
                <a:gd name="T49" fmla="*/ 238 h 397"/>
                <a:gd name="T50" fmla="*/ 73 w 321"/>
                <a:gd name="T51" fmla="*/ 397 h 397"/>
                <a:gd name="T52" fmla="*/ 106 w 321"/>
                <a:gd name="T53" fmla="*/ 397 h 397"/>
                <a:gd name="T54" fmla="*/ 121 w 321"/>
                <a:gd name="T55" fmla="*/ 272 h 397"/>
                <a:gd name="T56" fmla="*/ 124 w 321"/>
                <a:gd name="T57" fmla="*/ 273 h 397"/>
                <a:gd name="T58" fmla="*/ 128 w 321"/>
                <a:gd name="T59" fmla="*/ 272 h 397"/>
                <a:gd name="T60" fmla="*/ 144 w 321"/>
                <a:gd name="T61" fmla="*/ 397 h 397"/>
                <a:gd name="T62" fmla="*/ 176 w 321"/>
                <a:gd name="T63" fmla="*/ 397 h 397"/>
                <a:gd name="T64" fmla="*/ 187 w 321"/>
                <a:gd name="T65" fmla="*/ 240 h 397"/>
                <a:gd name="T66" fmla="*/ 196 w 321"/>
                <a:gd name="T67" fmla="*/ 223 h 397"/>
                <a:gd name="T68" fmla="*/ 196 w 321"/>
                <a:gd name="T69" fmla="*/ 222 h 397"/>
                <a:gd name="T70" fmla="*/ 200 w 321"/>
                <a:gd name="T71" fmla="*/ 173 h 397"/>
                <a:gd name="T72" fmla="*/ 207 w 321"/>
                <a:gd name="T73" fmla="*/ 79 h 397"/>
                <a:gd name="T74" fmla="*/ 207 w 321"/>
                <a:gd name="T75" fmla="*/ 78 h 397"/>
                <a:gd name="T76" fmla="*/ 211 w 321"/>
                <a:gd name="T77" fmla="*/ 73 h 397"/>
                <a:gd name="T78" fmla="*/ 274 w 321"/>
                <a:gd name="T79" fmla="*/ 134 h 397"/>
                <a:gd name="T80" fmla="*/ 301 w 321"/>
                <a:gd name="T81" fmla="*/ 141 h 397"/>
                <a:gd name="T82" fmla="*/ 321 w 321"/>
                <a:gd name="T83" fmla="*/ 103 h 397"/>
                <a:gd name="T84" fmla="*/ 273 w 321"/>
                <a:gd name="T85" fmla="*/ 82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1" h="397">
                  <a:moveTo>
                    <a:pt x="273" y="82"/>
                  </a:moveTo>
                  <a:cubicBezTo>
                    <a:pt x="250" y="57"/>
                    <a:pt x="252" y="46"/>
                    <a:pt x="251" y="41"/>
                  </a:cubicBezTo>
                  <a:cubicBezTo>
                    <a:pt x="249" y="33"/>
                    <a:pt x="204" y="0"/>
                    <a:pt x="167" y="5"/>
                  </a:cubicBezTo>
                  <a:cubicBezTo>
                    <a:pt x="167" y="5"/>
                    <a:pt x="165" y="6"/>
                    <a:pt x="162" y="8"/>
                  </a:cubicBezTo>
                  <a:cubicBezTo>
                    <a:pt x="143" y="91"/>
                    <a:pt x="143" y="91"/>
                    <a:pt x="143" y="91"/>
                  </a:cubicBezTo>
                  <a:cubicBezTo>
                    <a:pt x="136" y="29"/>
                    <a:pt x="136" y="29"/>
                    <a:pt x="136" y="29"/>
                  </a:cubicBezTo>
                  <a:cubicBezTo>
                    <a:pt x="138" y="22"/>
                    <a:pt x="138" y="22"/>
                    <a:pt x="138" y="22"/>
                  </a:cubicBezTo>
                  <a:cubicBezTo>
                    <a:pt x="134" y="15"/>
                    <a:pt x="134" y="15"/>
                    <a:pt x="134" y="15"/>
                  </a:cubicBezTo>
                  <a:cubicBezTo>
                    <a:pt x="124" y="15"/>
                    <a:pt x="124" y="15"/>
                    <a:pt x="124" y="15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21" y="28"/>
                    <a:pt x="121" y="28"/>
                    <a:pt x="121" y="28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89" y="5"/>
                    <a:pt x="88" y="5"/>
                    <a:pt x="87" y="5"/>
                  </a:cubicBezTo>
                  <a:cubicBezTo>
                    <a:pt x="50" y="10"/>
                    <a:pt x="3" y="23"/>
                    <a:pt x="2" y="49"/>
                  </a:cubicBezTo>
                  <a:cubicBezTo>
                    <a:pt x="0" y="61"/>
                    <a:pt x="7" y="183"/>
                    <a:pt x="13" y="211"/>
                  </a:cubicBezTo>
                  <a:cubicBezTo>
                    <a:pt x="24" y="218"/>
                    <a:pt x="38" y="217"/>
                    <a:pt x="43" y="217"/>
                  </a:cubicBezTo>
                  <a:cubicBezTo>
                    <a:pt x="41" y="198"/>
                    <a:pt x="35" y="70"/>
                    <a:pt x="38" y="73"/>
                  </a:cubicBezTo>
                  <a:cubicBezTo>
                    <a:pt x="40" y="74"/>
                    <a:pt x="41" y="75"/>
                    <a:pt x="42" y="76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7" y="148"/>
                    <a:pt x="47" y="148"/>
                    <a:pt x="47" y="148"/>
                  </a:cubicBezTo>
                  <a:cubicBezTo>
                    <a:pt x="50" y="190"/>
                    <a:pt x="53" y="222"/>
                    <a:pt x="53" y="222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5" y="229"/>
                    <a:pt x="58" y="233"/>
                    <a:pt x="61" y="238"/>
                  </a:cubicBezTo>
                  <a:cubicBezTo>
                    <a:pt x="73" y="397"/>
                    <a:pt x="73" y="397"/>
                    <a:pt x="73" y="397"/>
                  </a:cubicBezTo>
                  <a:cubicBezTo>
                    <a:pt x="106" y="397"/>
                    <a:pt x="106" y="397"/>
                    <a:pt x="106" y="397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2" y="272"/>
                    <a:pt x="123" y="273"/>
                    <a:pt x="124" y="273"/>
                  </a:cubicBezTo>
                  <a:cubicBezTo>
                    <a:pt x="125" y="273"/>
                    <a:pt x="127" y="272"/>
                    <a:pt x="128" y="272"/>
                  </a:cubicBezTo>
                  <a:cubicBezTo>
                    <a:pt x="144" y="397"/>
                    <a:pt x="144" y="397"/>
                    <a:pt x="144" y="397"/>
                  </a:cubicBezTo>
                  <a:cubicBezTo>
                    <a:pt x="176" y="397"/>
                    <a:pt x="176" y="397"/>
                    <a:pt x="176" y="397"/>
                  </a:cubicBezTo>
                  <a:cubicBezTo>
                    <a:pt x="187" y="240"/>
                    <a:pt x="187" y="240"/>
                    <a:pt x="187" y="240"/>
                  </a:cubicBezTo>
                  <a:cubicBezTo>
                    <a:pt x="191" y="235"/>
                    <a:pt x="194" y="229"/>
                    <a:pt x="196" y="223"/>
                  </a:cubicBezTo>
                  <a:cubicBezTo>
                    <a:pt x="196" y="222"/>
                    <a:pt x="196" y="222"/>
                    <a:pt x="196" y="222"/>
                  </a:cubicBezTo>
                  <a:cubicBezTo>
                    <a:pt x="196" y="222"/>
                    <a:pt x="198" y="202"/>
                    <a:pt x="200" y="173"/>
                  </a:cubicBezTo>
                  <a:cubicBezTo>
                    <a:pt x="207" y="79"/>
                    <a:pt x="207" y="79"/>
                    <a:pt x="207" y="79"/>
                  </a:cubicBezTo>
                  <a:cubicBezTo>
                    <a:pt x="207" y="79"/>
                    <a:pt x="207" y="78"/>
                    <a:pt x="207" y="78"/>
                  </a:cubicBezTo>
                  <a:cubicBezTo>
                    <a:pt x="209" y="76"/>
                    <a:pt x="210" y="74"/>
                    <a:pt x="211" y="73"/>
                  </a:cubicBezTo>
                  <a:cubicBezTo>
                    <a:pt x="213" y="70"/>
                    <a:pt x="229" y="118"/>
                    <a:pt x="274" y="134"/>
                  </a:cubicBezTo>
                  <a:cubicBezTo>
                    <a:pt x="310" y="147"/>
                    <a:pt x="301" y="141"/>
                    <a:pt x="301" y="141"/>
                  </a:cubicBezTo>
                  <a:cubicBezTo>
                    <a:pt x="301" y="134"/>
                    <a:pt x="314" y="111"/>
                    <a:pt x="321" y="103"/>
                  </a:cubicBezTo>
                  <a:cubicBezTo>
                    <a:pt x="295" y="101"/>
                    <a:pt x="293" y="105"/>
                    <a:pt x="273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1" name="Freeform 192"/>
            <p:cNvSpPr/>
            <p:nvPr/>
          </p:nvSpPr>
          <p:spPr bwMode="auto">
            <a:xfrm>
              <a:off x="8640763" y="5619750"/>
              <a:ext cx="195263" cy="279400"/>
            </a:xfrm>
            <a:custGeom>
              <a:avLst/>
              <a:gdLst>
                <a:gd name="T0" fmla="*/ 5 w 112"/>
                <a:gd name="T1" fmla="*/ 75 h 160"/>
                <a:gd name="T2" fmla="*/ 0 w 112"/>
                <a:gd name="T3" fmla="*/ 93 h 160"/>
                <a:gd name="T4" fmla="*/ 5 w 112"/>
                <a:gd name="T5" fmla="*/ 111 h 160"/>
                <a:gd name="T6" fmla="*/ 8 w 112"/>
                <a:gd name="T7" fmla="*/ 107 h 160"/>
                <a:gd name="T8" fmla="*/ 57 w 112"/>
                <a:gd name="T9" fmla="*/ 160 h 160"/>
                <a:gd name="T10" fmla="*/ 104 w 112"/>
                <a:gd name="T11" fmla="*/ 105 h 160"/>
                <a:gd name="T12" fmla="*/ 108 w 112"/>
                <a:gd name="T13" fmla="*/ 111 h 160"/>
                <a:gd name="T14" fmla="*/ 112 w 112"/>
                <a:gd name="T15" fmla="*/ 93 h 160"/>
                <a:gd name="T16" fmla="*/ 108 w 112"/>
                <a:gd name="T17" fmla="*/ 74 h 160"/>
                <a:gd name="T18" fmla="*/ 106 w 112"/>
                <a:gd name="T19" fmla="*/ 75 h 160"/>
                <a:gd name="T20" fmla="*/ 106 w 112"/>
                <a:gd name="T21" fmla="*/ 60 h 160"/>
                <a:gd name="T22" fmla="*/ 65 w 112"/>
                <a:gd name="T23" fmla="*/ 50 h 160"/>
                <a:gd name="T24" fmla="*/ 71 w 112"/>
                <a:gd name="T25" fmla="*/ 52 h 160"/>
                <a:gd name="T26" fmla="*/ 110 w 112"/>
                <a:gd name="T27" fmla="*/ 39 h 160"/>
                <a:gd name="T28" fmla="*/ 20 w 112"/>
                <a:gd name="T29" fmla="*/ 29 h 160"/>
                <a:gd name="T30" fmla="*/ 2 w 112"/>
                <a:gd name="T31" fmla="*/ 41 h 160"/>
                <a:gd name="T32" fmla="*/ 14 w 112"/>
                <a:gd name="T33" fmla="*/ 41 h 160"/>
                <a:gd name="T34" fmla="*/ 6 w 112"/>
                <a:gd name="T35" fmla="*/ 67 h 160"/>
                <a:gd name="T36" fmla="*/ 5 w 112"/>
                <a:gd name="T37" fmla="*/ 75 h 160"/>
                <a:gd name="T38" fmla="*/ 5 w 112"/>
                <a:gd name="T39" fmla="*/ 7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60">
                  <a:moveTo>
                    <a:pt x="5" y="75"/>
                  </a:moveTo>
                  <a:cubicBezTo>
                    <a:pt x="2" y="75"/>
                    <a:pt x="0" y="83"/>
                    <a:pt x="0" y="93"/>
                  </a:cubicBezTo>
                  <a:cubicBezTo>
                    <a:pt x="0" y="103"/>
                    <a:pt x="2" y="111"/>
                    <a:pt x="5" y="111"/>
                  </a:cubicBezTo>
                  <a:cubicBezTo>
                    <a:pt x="6" y="111"/>
                    <a:pt x="7" y="110"/>
                    <a:pt x="8" y="107"/>
                  </a:cubicBezTo>
                  <a:cubicBezTo>
                    <a:pt x="16" y="137"/>
                    <a:pt x="42" y="160"/>
                    <a:pt x="57" y="160"/>
                  </a:cubicBezTo>
                  <a:cubicBezTo>
                    <a:pt x="75" y="160"/>
                    <a:pt x="101" y="139"/>
                    <a:pt x="104" y="105"/>
                  </a:cubicBezTo>
                  <a:cubicBezTo>
                    <a:pt x="105" y="108"/>
                    <a:pt x="106" y="111"/>
                    <a:pt x="108" y="111"/>
                  </a:cubicBezTo>
                  <a:cubicBezTo>
                    <a:pt x="110" y="111"/>
                    <a:pt x="112" y="103"/>
                    <a:pt x="112" y="93"/>
                  </a:cubicBezTo>
                  <a:cubicBezTo>
                    <a:pt x="112" y="83"/>
                    <a:pt x="110" y="74"/>
                    <a:pt x="108" y="74"/>
                  </a:cubicBezTo>
                  <a:cubicBezTo>
                    <a:pt x="107" y="74"/>
                    <a:pt x="107" y="75"/>
                    <a:pt x="106" y="75"/>
                  </a:cubicBezTo>
                  <a:cubicBezTo>
                    <a:pt x="107" y="71"/>
                    <a:pt x="107" y="66"/>
                    <a:pt x="106" y="60"/>
                  </a:cubicBezTo>
                  <a:cubicBezTo>
                    <a:pt x="98" y="67"/>
                    <a:pt x="82" y="58"/>
                    <a:pt x="65" y="50"/>
                  </a:cubicBezTo>
                  <a:cubicBezTo>
                    <a:pt x="67" y="50"/>
                    <a:pt x="69" y="51"/>
                    <a:pt x="71" y="52"/>
                  </a:cubicBezTo>
                  <a:cubicBezTo>
                    <a:pt x="99" y="67"/>
                    <a:pt x="110" y="39"/>
                    <a:pt x="110" y="39"/>
                  </a:cubicBezTo>
                  <a:cubicBezTo>
                    <a:pt x="110" y="39"/>
                    <a:pt x="76" y="0"/>
                    <a:pt x="20" y="29"/>
                  </a:cubicBezTo>
                  <a:cubicBezTo>
                    <a:pt x="15" y="32"/>
                    <a:pt x="8" y="39"/>
                    <a:pt x="2" y="41"/>
                  </a:cubicBezTo>
                  <a:cubicBezTo>
                    <a:pt x="2" y="41"/>
                    <a:pt x="7" y="41"/>
                    <a:pt x="14" y="41"/>
                  </a:cubicBezTo>
                  <a:cubicBezTo>
                    <a:pt x="8" y="45"/>
                    <a:pt x="5" y="53"/>
                    <a:pt x="6" y="67"/>
                  </a:cubicBezTo>
                  <a:cubicBezTo>
                    <a:pt x="6" y="69"/>
                    <a:pt x="5" y="72"/>
                    <a:pt x="5" y="75"/>
                  </a:cubicBezTo>
                  <a:cubicBezTo>
                    <a:pt x="5" y="75"/>
                    <a:pt x="5" y="75"/>
                    <a:pt x="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2" name="Freeform 193"/>
            <p:cNvSpPr/>
            <p:nvPr/>
          </p:nvSpPr>
          <p:spPr bwMode="auto">
            <a:xfrm>
              <a:off x="8591551" y="6591300"/>
              <a:ext cx="104775" cy="38100"/>
            </a:xfrm>
            <a:custGeom>
              <a:avLst/>
              <a:gdLst>
                <a:gd name="T0" fmla="*/ 31 w 60"/>
                <a:gd name="T1" fmla="*/ 0 h 22"/>
                <a:gd name="T2" fmla="*/ 21 w 60"/>
                <a:gd name="T3" fmla="*/ 21 h 22"/>
                <a:gd name="T4" fmla="*/ 48 w 60"/>
                <a:gd name="T5" fmla="*/ 12 h 22"/>
                <a:gd name="T6" fmla="*/ 52 w 60"/>
                <a:gd name="T7" fmla="*/ 12 h 22"/>
                <a:gd name="T8" fmla="*/ 59 w 60"/>
                <a:gd name="T9" fmla="*/ 11 h 22"/>
                <a:gd name="T10" fmla="*/ 59 w 60"/>
                <a:gd name="T11" fmla="*/ 1 h 22"/>
                <a:gd name="T12" fmla="*/ 60 w 60"/>
                <a:gd name="T13" fmla="*/ 0 h 22"/>
                <a:gd name="T14" fmla="*/ 31 w 60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2">
                  <a:moveTo>
                    <a:pt x="31" y="0"/>
                  </a:moveTo>
                  <a:cubicBezTo>
                    <a:pt x="31" y="0"/>
                    <a:pt x="0" y="19"/>
                    <a:pt x="21" y="21"/>
                  </a:cubicBezTo>
                  <a:cubicBezTo>
                    <a:pt x="33" y="22"/>
                    <a:pt x="41" y="17"/>
                    <a:pt x="48" y="12"/>
                  </a:cubicBezTo>
                  <a:cubicBezTo>
                    <a:pt x="52" y="9"/>
                    <a:pt x="51" y="12"/>
                    <a:pt x="52" y="12"/>
                  </a:cubicBezTo>
                  <a:cubicBezTo>
                    <a:pt x="54" y="12"/>
                    <a:pt x="58" y="12"/>
                    <a:pt x="59" y="11"/>
                  </a:cubicBezTo>
                  <a:cubicBezTo>
                    <a:pt x="60" y="3"/>
                    <a:pt x="59" y="1"/>
                    <a:pt x="59" y="1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3" name="Freeform 194"/>
            <p:cNvSpPr/>
            <p:nvPr/>
          </p:nvSpPr>
          <p:spPr bwMode="auto">
            <a:xfrm>
              <a:off x="8772526" y="6591300"/>
              <a:ext cx="106363" cy="38100"/>
            </a:xfrm>
            <a:custGeom>
              <a:avLst/>
              <a:gdLst>
                <a:gd name="T0" fmla="*/ 2 w 61"/>
                <a:gd name="T1" fmla="*/ 11 h 22"/>
                <a:gd name="T2" fmla="*/ 8 w 61"/>
                <a:gd name="T3" fmla="*/ 12 h 22"/>
                <a:gd name="T4" fmla="*/ 12 w 61"/>
                <a:gd name="T5" fmla="*/ 12 h 22"/>
                <a:gd name="T6" fmla="*/ 40 w 61"/>
                <a:gd name="T7" fmla="*/ 21 h 22"/>
                <a:gd name="T8" fmla="*/ 29 w 61"/>
                <a:gd name="T9" fmla="*/ 0 h 22"/>
                <a:gd name="T10" fmla="*/ 1 w 61"/>
                <a:gd name="T11" fmla="*/ 0 h 22"/>
                <a:gd name="T12" fmla="*/ 1 w 61"/>
                <a:gd name="T13" fmla="*/ 1 h 22"/>
                <a:gd name="T14" fmla="*/ 2 w 61"/>
                <a:gd name="T1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22">
                  <a:moveTo>
                    <a:pt x="2" y="11"/>
                  </a:moveTo>
                  <a:cubicBezTo>
                    <a:pt x="3" y="12"/>
                    <a:pt x="7" y="12"/>
                    <a:pt x="8" y="12"/>
                  </a:cubicBezTo>
                  <a:cubicBezTo>
                    <a:pt x="10" y="12"/>
                    <a:pt x="8" y="9"/>
                    <a:pt x="12" y="12"/>
                  </a:cubicBezTo>
                  <a:cubicBezTo>
                    <a:pt x="19" y="17"/>
                    <a:pt x="27" y="22"/>
                    <a:pt x="40" y="21"/>
                  </a:cubicBezTo>
                  <a:cubicBezTo>
                    <a:pt x="61" y="19"/>
                    <a:pt x="29" y="0"/>
                    <a:pt x="2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3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4" name="Freeform 195"/>
            <p:cNvSpPr/>
            <p:nvPr/>
          </p:nvSpPr>
          <p:spPr bwMode="auto">
            <a:xfrm>
              <a:off x="8951913" y="6127750"/>
              <a:ext cx="258763" cy="488950"/>
            </a:xfrm>
            <a:custGeom>
              <a:avLst/>
              <a:gdLst>
                <a:gd name="T0" fmla="*/ 82 w 149"/>
                <a:gd name="T1" fmla="*/ 69 h 281"/>
                <a:gd name="T2" fmla="*/ 130 w 149"/>
                <a:gd name="T3" fmla="*/ 81 h 281"/>
                <a:gd name="T4" fmla="*/ 139 w 149"/>
                <a:gd name="T5" fmla="*/ 42 h 281"/>
                <a:gd name="T6" fmla="*/ 91 w 149"/>
                <a:gd name="T7" fmla="*/ 30 h 281"/>
                <a:gd name="T8" fmla="*/ 91 w 149"/>
                <a:gd name="T9" fmla="*/ 0 h 281"/>
                <a:gd name="T10" fmla="*/ 59 w 149"/>
                <a:gd name="T11" fmla="*/ 0 h 281"/>
                <a:gd name="T12" fmla="*/ 59 w 149"/>
                <a:gd name="T13" fmla="*/ 33 h 281"/>
                <a:gd name="T14" fmla="*/ 2 w 149"/>
                <a:gd name="T15" fmla="*/ 94 h 281"/>
                <a:gd name="T16" fmla="*/ 62 w 149"/>
                <a:gd name="T17" fmla="*/ 157 h 281"/>
                <a:gd name="T18" fmla="*/ 98 w 149"/>
                <a:gd name="T19" fmla="*/ 187 h 281"/>
                <a:gd name="T20" fmla="*/ 66 w 149"/>
                <a:gd name="T21" fmla="*/ 208 h 281"/>
                <a:gd name="T22" fmla="*/ 10 w 149"/>
                <a:gd name="T23" fmla="*/ 193 h 281"/>
                <a:gd name="T24" fmla="*/ 0 w 149"/>
                <a:gd name="T25" fmla="*/ 233 h 281"/>
                <a:gd name="T26" fmla="*/ 57 w 149"/>
                <a:gd name="T27" fmla="*/ 248 h 281"/>
                <a:gd name="T28" fmla="*/ 57 w 149"/>
                <a:gd name="T29" fmla="*/ 281 h 281"/>
                <a:gd name="T30" fmla="*/ 90 w 149"/>
                <a:gd name="T31" fmla="*/ 281 h 281"/>
                <a:gd name="T32" fmla="*/ 90 w 149"/>
                <a:gd name="T33" fmla="*/ 246 h 281"/>
                <a:gd name="T34" fmla="*/ 149 w 149"/>
                <a:gd name="T35" fmla="*/ 182 h 281"/>
                <a:gd name="T36" fmla="*/ 93 w 149"/>
                <a:gd name="T37" fmla="*/ 118 h 281"/>
                <a:gd name="T38" fmla="*/ 53 w 149"/>
                <a:gd name="T39" fmla="*/ 88 h 281"/>
                <a:gd name="T40" fmla="*/ 82 w 149"/>
                <a:gd name="T41" fmla="*/ 69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9" h="281">
                  <a:moveTo>
                    <a:pt x="82" y="69"/>
                  </a:moveTo>
                  <a:cubicBezTo>
                    <a:pt x="106" y="69"/>
                    <a:pt x="121" y="77"/>
                    <a:pt x="130" y="81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28" y="36"/>
                    <a:pt x="113" y="31"/>
                    <a:pt x="91" y="3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23" y="40"/>
                    <a:pt x="2" y="64"/>
                    <a:pt x="2" y="94"/>
                  </a:cubicBezTo>
                  <a:cubicBezTo>
                    <a:pt x="2" y="127"/>
                    <a:pt x="27" y="145"/>
                    <a:pt x="62" y="157"/>
                  </a:cubicBezTo>
                  <a:cubicBezTo>
                    <a:pt x="87" y="166"/>
                    <a:pt x="98" y="174"/>
                    <a:pt x="98" y="187"/>
                  </a:cubicBezTo>
                  <a:cubicBezTo>
                    <a:pt x="98" y="201"/>
                    <a:pt x="85" y="208"/>
                    <a:pt x="66" y="208"/>
                  </a:cubicBezTo>
                  <a:cubicBezTo>
                    <a:pt x="44" y="208"/>
                    <a:pt x="24" y="201"/>
                    <a:pt x="10" y="193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13" y="241"/>
                    <a:pt x="35" y="247"/>
                    <a:pt x="57" y="248"/>
                  </a:cubicBezTo>
                  <a:cubicBezTo>
                    <a:pt x="57" y="281"/>
                    <a:pt x="57" y="281"/>
                    <a:pt x="57" y="28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46"/>
                    <a:pt x="90" y="246"/>
                    <a:pt x="90" y="246"/>
                  </a:cubicBezTo>
                  <a:cubicBezTo>
                    <a:pt x="128" y="239"/>
                    <a:pt x="149" y="213"/>
                    <a:pt x="149" y="182"/>
                  </a:cubicBezTo>
                  <a:cubicBezTo>
                    <a:pt x="149" y="151"/>
                    <a:pt x="133" y="132"/>
                    <a:pt x="93" y="118"/>
                  </a:cubicBezTo>
                  <a:cubicBezTo>
                    <a:pt x="65" y="107"/>
                    <a:pt x="53" y="100"/>
                    <a:pt x="53" y="88"/>
                  </a:cubicBezTo>
                  <a:cubicBezTo>
                    <a:pt x="53" y="79"/>
                    <a:pt x="60" y="69"/>
                    <a:pt x="82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25" name="Freeform 196"/>
            <p:cNvSpPr/>
            <p:nvPr/>
          </p:nvSpPr>
          <p:spPr bwMode="auto">
            <a:xfrm>
              <a:off x="9061451" y="6076950"/>
              <a:ext cx="90488" cy="90488"/>
            </a:xfrm>
            <a:custGeom>
              <a:avLst/>
              <a:gdLst>
                <a:gd name="T0" fmla="*/ 10 w 52"/>
                <a:gd name="T1" fmla="*/ 0 h 52"/>
                <a:gd name="T2" fmla="*/ 0 w 52"/>
                <a:gd name="T3" fmla="*/ 18 h 52"/>
                <a:gd name="T4" fmla="*/ 35 w 52"/>
                <a:gd name="T5" fmla="*/ 17 h 52"/>
                <a:gd name="T6" fmla="*/ 34 w 52"/>
                <a:gd name="T7" fmla="*/ 40 h 52"/>
                <a:gd name="T8" fmla="*/ 40 w 52"/>
                <a:gd name="T9" fmla="*/ 45 h 52"/>
                <a:gd name="T10" fmla="*/ 47 w 52"/>
                <a:gd name="T11" fmla="*/ 38 h 52"/>
                <a:gd name="T12" fmla="*/ 10 w 52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2">
                  <a:moveTo>
                    <a:pt x="1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5"/>
                    <a:pt x="45" y="52"/>
                    <a:pt x="47" y="38"/>
                  </a:cubicBezTo>
                  <a:cubicBezTo>
                    <a:pt x="52" y="3"/>
                    <a:pt x="10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</p:grpSp>
      <p:sp>
        <p:nvSpPr>
          <p:cNvPr id="26" name="Freeform 368"/>
          <p:cNvSpPr/>
          <p:nvPr/>
        </p:nvSpPr>
        <p:spPr bwMode="auto">
          <a:xfrm>
            <a:off x="2115487" y="3454107"/>
            <a:ext cx="378906" cy="382257"/>
          </a:xfrm>
          <a:custGeom>
            <a:avLst/>
            <a:gdLst>
              <a:gd name="T0" fmla="*/ 48 w 48"/>
              <a:gd name="T1" fmla="*/ 2 h 48"/>
              <a:gd name="T2" fmla="*/ 41 w 48"/>
              <a:gd name="T3" fmla="*/ 43 h 48"/>
              <a:gd name="T4" fmla="*/ 40 w 48"/>
              <a:gd name="T5" fmla="*/ 44 h 48"/>
              <a:gd name="T6" fmla="*/ 39 w 48"/>
              <a:gd name="T7" fmla="*/ 44 h 48"/>
              <a:gd name="T8" fmla="*/ 39 w 48"/>
              <a:gd name="T9" fmla="*/ 44 h 48"/>
              <a:gd name="T10" fmla="*/ 26 w 48"/>
              <a:gd name="T11" fmla="*/ 39 h 48"/>
              <a:gd name="T12" fmla="*/ 20 w 48"/>
              <a:gd name="T13" fmla="*/ 47 h 48"/>
              <a:gd name="T14" fmla="*/ 19 w 48"/>
              <a:gd name="T15" fmla="*/ 48 h 48"/>
              <a:gd name="T16" fmla="*/ 18 w 48"/>
              <a:gd name="T17" fmla="*/ 48 h 48"/>
              <a:gd name="T18" fmla="*/ 17 w 48"/>
              <a:gd name="T19" fmla="*/ 46 h 48"/>
              <a:gd name="T20" fmla="*/ 17 w 48"/>
              <a:gd name="T21" fmla="*/ 37 h 48"/>
              <a:gd name="T22" fmla="*/ 40 w 48"/>
              <a:gd name="T23" fmla="*/ 8 h 48"/>
              <a:gd name="T24" fmla="*/ 11 w 48"/>
              <a:gd name="T25" fmla="*/ 33 h 48"/>
              <a:gd name="T26" fmla="*/ 1 w 48"/>
              <a:gd name="T27" fmla="*/ 29 h 48"/>
              <a:gd name="T28" fmla="*/ 0 w 48"/>
              <a:gd name="T29" fmla="*/ 27 h 48"/>
              <a:gd name="T30" fmla="*/ 1 w 48"/>
              <a:gd name="T31" fmla="*/ 26 h 48"/>
              <a:gd name="T32" fmla="*/ 45 w 48"/>
              <a:gd name="T33" fmla="*/ 0 h 48"/>
              <a:gd name="T34" fmla="*/ 46 w 48"/>
              <a:gd name="T35" fmla="*/ 0 h 48"/>
              <a:gd name="T36" fmla="*/ 47 w 48"/>
              <a:gd name="T37" fmla="*/ 0 h 48"/>
              <a:gd name="T38" fmla="*/ 48 w 48"/>
              <a:gd name="T39" fmla="*/ 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48">
                <a:moveTo>
                  <a:pt x="48" y="2"/>
                </a:move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0" y="44"/>
                  <a:pt x="40" y="44"/>
                </a:cubicBezTo>
                <a:cubicBezTo>
                  <a:pt x="40" y="44"/>
                  <a:pt x="39" y="44"/>
                  <a:pt x="39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26" y="39"/>
                  <a:pt x="26" y="39"/>
                  <a:pt x="26" y="39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47"/>
                  <a:pt x="19" y="48"/>
                  <a:pt x="19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7" y="47"/>
                  <a:pt x="17" y="47"/>
                  <a:pt x="17" y="46"/>
                </a:cubicBezTo>
                <a:cubicBezTo>
                  <a:pt x="17" y="37"/>
                  <a:pt x="17" y="37"/>
                  <a:pt x="17" y="37"/>
                </a:cubicBezTo>
                <a:cubicBezTo>
                  <a:pt x="40" y="8"/>
                  <a:pt x="40" y="8"/>
                  <a:pt x="40" y="8"/>
                </a:cubicBezTo>
                <a:cubicBezTo>
                  <a:pt x="11" y="33"/>
                  <a:pt x="11" y="33"/>
                  <a:pt x="11" y="33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8"/>
                  <a:pt x="0" y="28"/>
                  <a:pt x="0" y="27"/>
                </a:cubicBezTo>
                <a:cubicBezTo>
                  <a:pt x="0" y="27"/>
                  <a:pt x="0" y="26"/>
                  <a:pt x="1" y="26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6" y="0"/>
                  <a:pt x="46" y="0"/>
                </a:cubicBezTo>
                <a:cubicBezTo>
                  <a:pt x="46" y="0"/>
                  <a:pt x="47" y="0"/>
                  <a:pt x="47" y="0"/>
                </a:cubicBezTo>
                <a:cubicBezTo>
                  <a:pt x="48" y="0"/>
                  <a:pt x="48" y="1"/>
                  <a:pt x="48" y="2"/>
                </a:cubicBezTo>
                <a:close/>
              </a:path>
            </a:pathLst>
          </a:custGeom>
          <a:solidFill>
            <a:schemeClr val="accent4">
              <a:lumMod val="10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27" name="Freeform 336"/>
          <p:cNvSpPr>
            <a:spLocks noEditPoints="1"/>
          </p:cNvSpPr>
          <p:nvPr/>
        </p:nvSpPr>
        <p:spPr bwMode="auto">
          <a:xfrm>
            <a:off x="4603358" y="2981516"/>
            <a:ext cx="338026" cy="338026"/>
          </a:xfrm>
          <a:custGeom>
            <a:avLst/>
            <a:gdLst>
              <a:gd name="T0" fmla="*/ 0 w 90"/>
              <a:gd name="T1" fmla="*/ 40 h 90"/>
              <a:gd name="T2" fmla="*/ 40 w 90"/>
              <a:gd name="T3" fmla="*/ 0 h 90"/>
              <a:gd name="T4" fmla="*/ 40 w 90"/>
              <a:gd name="T5" fmla="*/ 90 h 90"/>
              <a:gd name="T6" fmla="*/ 0 w 90"/>
              <a:gd name="T7" fmla="*/ 50 h 90"/>
              <a:gd name="T8" fmla="*/ 40 w 90"/>
              <a:gd name="T9" fmla="*/ 90 h 90"/>
              <a:gd name="T10" fmla="*/ 33 w 90"/>
              <a:gd name="T11" fmla="*/ 10 h 90"/>
              <a:gd name="T12" fmla="*/ 9 w 90"/>
              <a:gd name="T13" fmla="*/ 33 h 90"/>
              <a:gd name="T14" fmla="*/ 33 w 90"/>
              <a:gd name="T15" fmla="*/ 83 h 90"/>
              <a:gd name="T16" fmla="*/ 9 w 90"/>
              <a:gd name="T17" fmla="*/ 57 h 90"/>
              <a:gd name="T18" fmla="*/ 33 w 90"/>
              <a:gd name="T19" fmla="*/ 83 h 90"/>
              <a:gd name="T20" fmla="*/ 16 w 90"/>
              <a:gd name="T21" fmla="*/ 26 h 90"/>
              <a:gd name="T22" fmla="*/ 26 w 90"/>
              <a:gd name="T23" fmla="*/ 17 h 90"/>
              <a:gd name="T24" fmla="*/ 26 w 90"/>
              <a:gd name="T25" fmla="*/ 74 h 90"/>
              <a:gd name="T26" fmla="*/ 16 w 90"/>
              <a:gd name="T27" fmla="*/ 67 h 90"/>
              <a:gd name="T28" fmla="*/ 26 w 90"/>
              <a:gd name="T29" fmla="*/ 74 h 90"/>
              <a:gd name="T30" fmla="*/ 49 w 90"/>
              <a:gd name="T31" fmla="*/ 40 h 90"/>
              <a:gd name="T32" fmla="*/ 90 w 90"/>
              <a:gd name="T33" fmla="*/ 0 h 90"/>
              <a:gd name="T34" fmla="*/ 90 w 90"/>
              <a:gd name="T35" fmla="*/ 74 h 90"/>
              <a:gd name="T36" fmla="*/ 66 w 90"/>
              <a:gd name="T37" fmla="*/ 67 h 90"/>
              <a:gd name="T38" fmla="*/ 57 w 90"/>
              <a:gd name="T39" fmla="*/ 90 h 90"/>
              <a:gd name="T40" fmla="*/ 49 w 90"/>
              <a:gd name="T41" fmla="*/ 50 h 90"/>
              <a:gd name="T42" fmla="*/ 73 w 90"/>
              <a:gd name="T43" fmla="*/ 57 h 90"/>
              <a:gd name="T44" fmla="*/ 83 w 90"/>
              <a:gd name="T45" fmla="*/ 50 h 90"/>
              <a:gd name="T46" fmla="*/ 90 w 90"/>
              <a:gd name="T47" fmla="*/ 74 h 90"/>
              <a:gd name="T48" fmla="*/ 83 w 90"/>
              <a:gd name="T49" fmla="*/ 10 h 90"/>
              <a:gd name="T50" fmla="*/ 57 w 90"/>
              <a:gd name="T51" fmla="*/ 33 h 90"/>
              <a:gd name="T52" fmla="*/ 73 w 90"/>
              <a:gd name="T53" fmla="*/ 26 h 90"/>
              <a:gd name="T54" fmla="*/ 66 w 90"/>
              <a:gd name="T55" fmla="*/ 17 h 90"/>
              <a:gd name="T56" fmla="*/ 73 w 90"/>
              <a:gd name="T57" fmla="*/ 26 h 90"/>
              <a:gd name="T58" fmla="*/ 66 w 90"/>
              <a:gd name="T59" fmla="*/ 90 h 90"/>
              <a:gd name="T60" fmla="*/ 73 w 90"/>
              <a:gd name="T61" fmla="*/ 83 h 90"/>
              <a:gd name="T62" fmla="*/ 90 w 90"/>
              <a:gd name="T63" fmla="*/ 90 h 90"/>
              <a:gd name="T64" fmla="*/ 83 w 90"/>
              <a:gd name="T65" fmla="*/ 83 h 90"/>
              <a:gd name="T66" fmla="*/ 90 w 90"/>
              <a:gd name="T67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" h="90">
                <a:moveTo>
                  <a:pt x="40" y="40"/>
                </a:moveTo>
                <a:lnTo>
                  <a:pt x="0" y="40"/>
                </a:lnTo>
                <a:lnTo>
                  <a:pt x="0" y="0"/>
                </a:lnTo>
                <a:lnTo>
                  <a:pt x="40" y="0"/>
                </a:lnTo>
                <a:lnTo>
                  <a:pt x="40" y="40"/>
                </a:lnTo>
                <a:close/>
                <a:moveTo>
                  <a:pt x="40" y="90"/>
                </a:moveTo>
                <a:lnTo>
                  <a:pt x="0" y="90"/>
                </a:lnTo>
                <a:lnTo>
                  <a:pt x="0" y="50"/>
                </a:lnTo>
                <a:lnTo>
                  <a:pt x="40" y="50"/>
                </a:lnTo>
                <a:lnTo>
                  <a:pt x="40" y="90"/>
                </a:lnTo>
                <a:close/>
                <a:moveTo>
                  <a:pt x="33" y="33"/>
                </a:moveTo>
                <a:lnTo>
                  <a:pt x="33" y="10"/>
                </a:lnTo>
                <a:lnTo>
                  <a:pt x="9" y="10"/>
                </a:lnTo>
                <a:lnTo>
                  <a:pt x="9" y="33"/>
                </a:lnTo>
                <a:lnTo>
                  <a:pt x="33" y="33"/>
                </a:lnTo>
                <a:close/>
                <a:moveTo>
                  <a:pt x="33" y="83"/>
                </a:moveTo>
                <a:lnTo>
                  <a:pt x="33" y="57"/>
                </a:lnTo>
                <a:lnTo>
                  <a:pt x="9" y="57"/>
                </a:lnTo>
                <a:lnTo>
                  <a:pt x="9" y="83"/>
                </a:lnTo>
                <a:lnTo>
                  <a:pt x="33" y="83"/>
                </a:lnTo>
                <a:close/>
                <a:moveTo>
                  <a:pt x="26" y="26"/>
                </a:moveTo>
                <a:lnTo>
                  <a:pt x="16" y="26"/>
                </a:lnTo>
                <a:lnTo>
                  <a:pt x="16" y="17"/>
                </a:lnTo>
                <a:lnTo>
                  <a:pt x="26" y="17"/>
                </a:lnTo>
                <a:lnTo>
                  <a:pt x="26" y="26"/>
                </a:lnTo>
                <a:close/>
                <a:moveTo>
                  <a:pt x="26" y="74"/>
                </a:moveTo>
                <a:lnTo>
                  <a:pt x="16" y="74"/>
                </a:lnTo>
                <a:lnTo>
                  <a:pt x="16" y="67"/>
                </a:lnTo>
                <a:lnTo>
                  <a:pt x="26" y="67"/>
                </a:lnTo>
                <a:lnTo>
                  <a:pt x="26" y="74"/>
                </a:lnTo>
                <a:close/>
                <a:moveTo>
                  <a:pt x="90" y="40"/>
                </a:moveTo>
                <a:lnTo>
                  <a:pt x="49" y="40"/>
                </a:lnTo>
                <a:lnTo>
                  <a:pt x="49" y="0"/>
                </a:lnTo>
                <a:lnTo>
                  <a:pt x="90" y="0"/>
                </a:lnTo>
                <a:lnTo>
                  <a:pt x="90" y="40"/>
                </a:lnTo>
                <a:close/>
                <a:moveTo>
                  <a:pt x="90" y="74"/>
                </a:moveTo>
                <a:lnTo>
                  <a:pt x="66" y="74"/>
                </a:lnTo>
                <a:lnTo>
                  <a:pt x="66" y="67"/>
                </a:lnTo>
                <a:lnTo>
                  <a:pt x="57" y="67"/>
                </a:lnTo>
                <a:lnTo>
                  <a:pt x="57" y="90"/>
                </a:lnTo>
                <a:lnTo>
                  <a:pt x="49" y="90"/>
                </a:lnTo>
                <a:lnTo>
                  <a:pt x="49" y="50"/>
                </a:lnTo>
                <a:lnTo>
                  <a:pt x="73" y="50"/>
                </a:lnTo>
                <a:lnTo>
                  <a:pt x="73" y="57"/>
                </a:lnTo>
                <a:lnTo>
                  <a:pt x="83" y="57"/>
                </a:lnTo>
                <a:lnTo>
                  <a:pt x="83" y="50"/>
                </a:lnTo>
                <a:lnTo>
                  <a:pt x="90" y="50"/>
                </a:lnTo>
                <a:lnTo>
                  <a:pt x="90" y="74"/>
                </a:lnTo>
                <a:close/>
                <a:moveTo>
                  <a:pt x="83" y="33"/>
                </a:moveTo>
                <a:lnTo>
                  <a:pt x="83" y="10"/>
                </a:lnTo>
                <a:lnTo>
                  <a:pt x="57" y="10"/>
                </a:lnTo>
                <a:lnTo>
                  <a:pt x="57" y="33"/>
                </a:lnTo>
                <a:lnTo>
                  <a:pt x="83" y="33"/>
                </a:lnTo>
                <a:close/>
                <a:moveTo>
                  <a:pt x="73" y="26"/>
                </a:moveTo>
                <a:lnTo>
                  <a:pt x="66" y="26"/>
                </a:lnTo>
                <a:lnTo>
                  <a:pt x="66" y="17"/>
                </a:lnTo>
                <a:lnTo>
                  <a:pt x="73" y="17"/>
                </a:lnTo>
                <a:lnTo>
                  <a:pt x="73" y="26"/>
                </a:lnTo>
                <a:close/>
                <a:moveTo>
                  <a:pt x="73" y="90"/>
                </a:moveTo>
                <a:lnTo>
                  <a:pt x="66" y="90"/>
                </a:lnTo>
                <a:lnTo>
                  <a:pt x="66" y="83"/>
                </a:lnTo>
                <a:lnTo>
                  <a:pt x="73" y="83"/>
                </a:lnTo>
                <a:lnTo>
                  <a:pt x="73" y="90"/>
                </a:lnTo>
                <a:close/>
                <a:moveTo>
                  <a:pt x="90" y="90"/>
                </a:moveTo>
                <a:lnTo>
                  <a:pt x="83" y="90"/>
                </a:lnTo>
                <a:lnTo>
                  <a:pt x="83" y="83"/>
                </a:lnTo>
                <a:lnTo>
                  <a:pt x="90" y="83"/>
                </a:lnTo>
                <a:lnTo>
                  <a:pt x="90" y="90"/>
                </a:ln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28" name="Freeform 261"/>
          <p:cNvSpPr>
            <a:spLocks noEditPoints="1"/>
          </p:cNvSpPr>
          <p:nvPr/>
        </p:nvSpPr>
        <p:spPr bwMode="auto">
          <a:xfrm>
            <a:off x="6973790" y="2536082"/>
            <a:ext cx="406222" cy="320702"/>
          </a:xfrm>
          <a:custGeom>
            <a:avLst/>
            <a:gdLst>
              <a:gd name="T0" fmla="*/ 47 w 48"/>
              <a:gd name="T1" fmla="*/ 15 h 38"/>
              <a:gd name="T2" fmla="*/ 33 w 48"/>
              <a:gd name="T3" fmla="*/ 33 h 38"/>
              <a:gd name="T4" fmla="*/ 21 w 48"/>
              <a:gd name="T5" fmla="*/ 36 h 38"/>
              <a:gd name="T6" fmla="*/ 14 w 48"/>
              <a:gd name="T7" fmla="*/ 34 h 38"/>
              <a:gd name="T8" fmla="*/ 9 w 48"/>
              <a:gd name="T9" fmla="*/ 32 h 38"/>
              <a:gd name="T10" fmla="*/ 3 w 48"/>
              <a:gd name="T11" fmla="*/ 38 h 38"/>
              <a:gd name="T12" fmla="*/ 0 w 48"/>
              <a:gd name="T13" fmla="*/ 36 h 38"/>
              <a:gd name="T14" fmla="*/ 0 w 48"/>
              <a:gd name="T15" fmla="*/ 34 h 38"/>
              <a:gd name="T16" fmla="*/ 5 w 48"/>
              <a:gd name="T17" fmla="*/ 28 h 38"/>
              <a:gd name="T18" fmla="*/ 4 w 48"/>
              <a:gd name="T19" fmla="*/ 26 h 38"/>
              <a:gd name="T20" fmla="*/ 4 w 48"/>
              <a:gd name="T21" fmla="*/ 23 h 38"/>
              <a:gd name="T22" fmla="*/ 19 w 48"/>
              <a:gd name="T23" fmla="*/ 6 h 38"/>
              <a:gd name="T24" fmla="*/ 39 w 48"/>
              <a:gd name="T25" fmla="*/ 2 h 38"/>
              <a:gd name="T26" fmla="*/ 44 w 48"/>
              <a:gd name="T27" fmla="*/ 0 h 38"/>
              <a:gd name="T28" fmla="*/ 48 w 48"/>
              <a:gd name="T29" fmla="*/ 10 h 38"/>
              <a:gd name="T30" fmla="*/ 47 w 48"/>
              <a:gd name="T31" fmla="*/ 15 h 38"/>
              <a:gd name="T32" fmla="*/ 33 w 48"/>
              <a:gd name="T33" fmla="*/ 14 h 38"/>
              <a:gd name="T34" fmla="*/ 11 w 48"/>
              <a:gd name="T35" fmla="*/ 24 h 38"/>
              <a:gd name="T36" fmla="*/ 10 w 48"/>
              <a:gd name="T37" fmla="*/ 26 h 38"/>
              <a:gd name="T38" fmla="*/ 12 w 48"/>
              <a:gd name="T39" fmla="*/ 27 h 38"/>
              <a:gd name="T40" fmla="*/ 13 w 48"/>
              <a:gd name="T41" fmla="*/ 27 h 38"/>
              <a:gd name="T42" fmla="*/ 17 w 48"/>
              <a:gd name="T43" fmla="*/ 23 h 38"/>
              <a:gd name="T44" fmla="*/ 33 w 48"/>
              <a:gd name="T45" fmla="*/ 17 h 38"/>
              <a:gd name="T46" fmla="*/ 34 w 48"/>
              <a:gd name="T47" fmla="*/ 15 h 38"/>
              <a:gd name="T48" fmla="*/ 33 w 48"/>
              <a:gd name="T49" fmla="*/ 1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" h="38">
                <a:moveTo>
                  <a:pt x="47" y="15"/>
                </a:moveTo>
                <a:cubicBezTo>
                  <a:pt x="46" y="24"/>
                  <a:pt x="40" y="29"/>
                  <a:pt x="33" y="33"/>
                </a:cubicBezTo>
                <a:cubicBezTo>
                  <a:pt x="29" y="34"/>
                  <a:pt x="25" y="36"/>
                  <a:pt x="21" y="36"/>
                </a:cubicBezTo>
                <a:cubicBezTo>
                  <a:pt x="19" y="36"/>
                  <a:pt x="16" y="35"/>
                  <a:pt x="14" y="34"/>
                </a:cubicBezTo>
                <a:cubicBezTo>
                  <a:pt x="12" y="34"/>
                  <a:pt x="10" y="32"/>
                  <a:pt x="9" y="32"/>
                </a:cubicBezTo>
                <a:cubicBezTo>
                  <a:pt x="7" y="32"/>
                  <a:pt x="6" y="38"/>
                  <a:pt x="3" y="38"/>
                </a:cubicBezTo>
                <a:cubicBezTo>
                  <a:pt x="2" y="38"/>
                  <a:pt x="1" y="37"/>
                  <a:pt x="0" y="36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32"/>
                  <a:pt x="5" y="29"/>
                  <a:pt x="5" y="28"/>
                </a:cubicBezTo>
                <a:cubicBezTo>
                  <a:pt x="5" y="28"/>
                  <a:pt x="5" y="26"/>
                  <a:pt x="4" y="26"/>
                </a:cubicBezTo>
                <a:cubicBezTo>
                  <a:pt x="4" y="25"/>
                  <a:pt x="4" y="24"/>
                  <a:pt x="4" y="23"/>
                </a:cubicBezTo>
                <a:cubicBezTo>
                  <a:pt x="4" y="14"/>
                  <a:pt x="11" y="8"/>
                  <a:pt x="19" y="6"/>
                </a:cubicBezTo>
                <a:cubicBezTo>
                  <a:pt x="24" y="4"/>
                  <a:pt x="36" y="6"/>
                  <a:pt x="39" y="2"/>
                </a:cubicBezTo>
                <a:cubicBezTo>
                  <a:pt x="41" y="1"/>
                  <a:pt x="42" y="0"/>
                  <a:pt x="44" y="0"/>
                </a:cubicBezTo>
                <a:cubicBezTo>
                  <a:pt x="47" y="0"/>
                  <a:pt x="48" y="8"/>
                  <a:pt x="48" y="10"/>
                </a:cubicBezTo>
                <a:cubicBezTo>
                  <a:pt x="48" y="12"/>
                  <a:pt x="48" y="13"/>
                  <a:pt x="47" y="15"/>
                </a:cubicBezTo>
                <a:close/>
                <a:moveTo>
                  <a:pt x="33" y="14"/>
                </a:moveTo>
                <a:cubicBezTo>
                  <a:pt x="23" y="14"/>
                  <a:pt x="17" y="18"/>
                  <a:pt x="11" y="24"/>
                </a:cubicBezTo>
                <a:cubicBezTo>
                  <a:pt x="10" y="25"/>
                  <a:pt x="10" y="25"/>
                  <a:pt x="10" y="26"/>
                </a:cubicBezTo>
                <a:cubicBezTo>
                  <a:pt x="10" y="27"/>
                  <a:pt x="11" y="27"/>
                  <a:pt x="12" y="27"/>
                </a:cubicBezTo>
                <a:cubicBezTo>
                  <a:pt x="12" y="27"/>
                  <a:pt x="13" y="27"/>
                  <a:pt x="13" y="27"/>
                </a:cubicBezTo>
                <a:cubicBezTo>
                  <a:pt x="14" y="26"/>
                  <a:pt x="16" y="24"/>
                  <a:pt x="17" y="23"/>
                </a:cubicBezTo>
                <a:cubicBezTo>
                  <a:pt x="22" y="19"/>
                  <a:pt x="26" y="17"/>
                  <a:pt x="33" y="17"/>
                </a:cubicBezTo>
                <a:cubicBezTo>
                  <a:pt x="33" y="17"/>
                  <a:pt x="34" y="16"/>
                  <a:pt x="34" y="15"/>
                </a:cubicBezTo>
                <a:cubicBezTo>
                  <a:pt x="34" y="14"/>
                  <a:pt x="33" y="14"/>
                  <a:pt x="33" y="14"/>
                </a:cubicBezTo>
                <a:close/>
              </a:path>
            </a:pathLst>
          </a:custGeom>
          <a:solidFill>
            <a:schemeClr val="accent4">
              <a:lumMod val="10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29" name="TextBox 7"/>
          <p:cNvSpPr>
            <a:spLocks noChangeArrowheads="1"/>
          </p:cNvSpPr>
          <p:nvPr/>
        </p:nvSpPr>
        <p:spPr bwMode="auto">
          <a:xfrm>
            <a:off x="1870799" y="4804778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技术验证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1659591" y="4725144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1" name="文本框 49"/>
          <p:cNvSpPr txBox="1"/>
          <p:nvPr/>
        </p:nvSpPr>
        <p:spPr>
          <a:xfrm>
            <a:off x="1561083" y="5264197"/>
            <a:ext cx="1817068" cy="58746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实验使用的创新技术</a:t>
            </a:r>
          </a:p>
        </p:txBody>
      </p:sp>
      <p:sp>
        <p:nvSpPr>
          <p:cNvPr id="32" name="TextBox 7"/>
          <p:cNvSpPr>
            <a:spLocks noChangeArrowheads="1"/>
          </p:cNvSpPr>
          <p:nvPr/>
        </p:nvSpPr>
        <p:spPr bwMode="auto">
          <a:xfrm>
            <a:off x="4302203" y="4300722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插件开发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4090995" y="4221088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4" name="文本框 49"/>
          <p:cNvSpPr txBox="1"/>
          <p:nvPr/>
        </p:nvSpPr>
        <p:spPr>
          <a:xfrm>
            <a:off x="3992487" y="4760141"/>
            <a:ext cx="1961084" cy="11853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10~20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浏览器插件的基本架构与简易用户界面开发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7"/>
          <p:cNvSpPr>
            <a:spLocks noChangeArrowheads="1"/>
          </p:cNvSpPr>
          <p:nvPr/>
        </p:nvSpPr>
        <p:spPr bwMode="auto">
          <a:xfrm>
            <a:off x="6750475" y="3856578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丰富内容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6539267" y="3776944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7" name="文本框 49"/>
          <p:cNvSpPr txBox="1"/>
          <p:nvPr/>
        </p:nvSpPr>
        <p:spPr>
          <a:xfrm>
            <a:off x="6385619" y="4307517"/>
            <a:ext cx="2004662" cy="9052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10~20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优化用户界面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提供更多可应用的网站</a:t>
            </a:r>
          </a:p>
        </p:txBody>
      </p:sp>
      <p:sp>
        <p:nvSpPr>
          <p:cNvPr id="38" name="TextBox 7"/>
          <p:cNvSpPr>
            <a:spLocks noChangeArrowheads="1"/>
          </p:cNvSpPr>
          <p:nvPr/>
        </p:nvSpPr>
        <p:spPr bwMode="auto">
          <a:xfrm>
            <a:off x="9215615" y="3280514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服务器开发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9004407" y="3200880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0" name="文本框 49"/>
          <p:cNvSpPr txBox="1"/>
          <p:nvPr/>
        </p:nvSpPr>
        <p:spPr>
          <a:xfrm>
            <a:off x="8905899" y="3739933"/>
            <a:ext cx="1817068" cy="9052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15~25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通信的简易服务器开发</a:t>
            </a:r>
          </a:p>
        </p:txBody>
      </p:sp>
      <p:sp>
        <p:nvSpPr>
          <p:cNvPr id="41" name="TextBox 13"/>
          <p:cNvSpPr txBox="1"/>
          <p:nvPr/>
        </p:nvSpPr>
        <p:spPr>
          <a:xfrm flipH="1">
            <a:off x="1134916" y="1196752"/>
            <a:ext cx="2786907" cy="369326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defPPr>
              <a:defRPr lang="zh-CN"/>
            </a:defPPr>
            <a:lvl1pPr algn="ctr" eaLnBrk="0" hangingPunct="0">
              <a:defRPr sz="22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accent4">
                    <a:lumMod val="100000"/>
                  </a:schemeClr>
                </a:solidFill>
                <a:cs typeface="Arial" panose="020B0604020202020204" pitchFamily="34" charset="0"/>
              </a:rPr>
              <a:t>开发计划</a:t>
            </a:r>
          </a:p>
        </p:txBody>
      </p:sp>
      <p:sp>
        <p:nvSpPr>
          <p:cNvPr id="42" name="TextBox 14"/>
          <p:cNvSpPr txBox="1"/>
          <p:nvPr/>
        </p:nvSpPr>
        <p:spPr>
          <a:xfrm>
            <a:off x="1134916" y="1561402"/>
            <a:ext cx="5250703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计划的开发阶段与时间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/>
      <p:bldP spid="32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9"/>
          <p:cNvSpPr/>
          <p:nvPr/>
        </p:nvSpPr>
        <p:spPr bwMode="auto">
          <a:xfrm rot="13500000">
            <a:off x="1860263" y="2934094"/>
            <a:ext cx="2139941" cy="2139940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 dirty="0"/>
          </a:p>
        </p:txBody>
      </p:sp>
      <p:sp>
        <p:nvSpPr>
          <p:cNvPr id="45" name="Freeform 9"/>
          <p:cNvSpPr/>
          <p:nvPr/>
        </p:nvSpPr>
        <p:spPr bwMode="auto">
          <a:xfrm rot="13500000">
            <a:off x="4196798" y="2934095"/>
            <a:ext cx="2139941" cy="2139940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46" name="Freeform 9"/>
          <p:cNvSpPr/>
          <p:nvPr/>
        </p:nvSpPr>
        <p:spPr bwMode="auto">
          <a:xfrm rot="2700000">
            <a:off x="3025258" y="1794990"/>
            <a:ext cx="2139941" cy="2139941"/>
          </a:xfrm>
          <a:custGeom>
            <a:avLst/>
            <a:gdLst>
              <a:gd name="T0" fmla="*/ 107 w 728"/>
              <a:gd name="T1" fmla="*/ 621 h 727"/>
              <a:gd name="T2" fmla="*/ 364 w 728"/>
              <a:gd name="T3" fmla="*/ 727 h 727"/>
              <a:gd name="T4" fmla="*/ 364 w 728"/>
              <a:gd name="T5" fmla="*/ 556 h 727"/>
              <a:gd name="T6" fmla="*/ 228 w 728"/>
              <a:gd name="T7" fmla="*/ 499 h 727"/>
              <a:gd name="T8" fmla="*/ 172 w 728"/>
              <a:gd name="T9" fmla="*/ 363 h 727"/>
              <a:gd name="T10" fmla="*/ 228 w 728"/>
              <a:gd name="T11" fmla="*/ 227 h 727"/>
              <a:gd name="T12" fmla="*/ 364 w 728"/>
              <a:gd name="T13" fmla="*/ 171 h 727"/>
              <a:gd name="T14" fmla="*/ 500 w 728"/>
              <a:gd name="T15" fmla="*/ 227 h 727"/>
              <a:gd name="T16" fmla="*/ 556 w 728"/>
              <a:gd name="T17" fmla="*/ 363 h 727"/>
              <a:gd name="T18" fmla="*/ 728 w 728"/>
              <a:gd name="T19" fmla="*/ 363 h 727"/>
              <a:gd name="T20" fmla="*/ 621 w 728"/>
              <a:gd name="T21" fmla="*/ 106 h 727"/>
              <a:gd name="T22" fmla="*/ 364 w 728"/>
              <a:gd name="T23" fmla="*/ 0 h 727"/>
              <a:gd name="T24" fmla="*/ 107 w 728"/>
              <a:gd name="T25" fmla="*/ 106 h 727"/>
              <a:gd name="T26" fmla="*/ 0 w 728"/>
              <a:gd name="T27" fmla="*/ 363 h 727"/>
              <a:gd name="T28" fmla="*/ 107 w 728"/>
              <a:gd name="T29" fmla="*/ 621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8" h="727">
                <a:moveTo>
                  <a:pt x="107" y="621"/>
                </a:moveTo>
                <a:cubicBezTo>
                  <a:pt x="176" y="689"/>
                  <a:pt x="267" y="727"/>
                  <a:pt x="364" y="727"/>
                </a:cubicBezTo>
                <a:cubicBezTo>
                  <a:pt x="364" y="556"/>
                  <a:pt x="364" y="556"/>
                  <a:pt x="364" y="556"/>
                </a:cubicBezTo>
                <a:cubicBezTo>
                  <a:pt x="313" y="556"/>
                  <a:pt x="264" y="536"/>
                  <a:pt x="228" y="499"/>
                </a:cubicBezTo>
                <a:cubicBezTo>
                  <a:pt x="192" y="463"/>
                  <a:pt x="172" y="415"/>
                  <a:pt x="172" y="363"/>
                </a:cubicBezTo>
                <a:cubicBezTo>
                  <a:pt x="172" y="312"/>
                  <a:pt x="192" y="264"/>
                  <a:pt x="228" y="227"/>
                </a:cubicBezTo>
                <a:cubicBezTo>
                  <a:pt x="264" y="191"/>
                  <a:pt x="313" y="171"/>
                  <a:pt x="364" y="171"/>
                </a:cubicBezTo>
                <a:cubicBezTo>
                  <a:pt x="415" y="171"/>
                  <a:pt x="464" y="191"/>
                  <a:pt x="500" y="227"/>
                </a:cubicBezTo>
                <a:cubicBezTo>
                  <a:pt x="536" y="264"/>
                  <a:pt x="556" y="312"/>
                  <a:pt x="556" y="363"/>
                </a:cubicBezTo>
                <a:cubicBezTo>
                  <a:pt x="728" y="363"/>
                  <a:pt x="728" y="363"/>
                  <a:pt x="728" y="363"/>
                </a:cubicBezTo>
                <a:cubicBezTo>
                  <a:pt x="728" y="266"/>
                  <a:pt x="690" y="175"/>
                  <a:pt x="621" y="106"/>
                </a:cubicBezTo>
                <a:cubicBezTo>
                  <a:pt x="553" y="38"/>
                  <a:pt x="461" y="0"/>
                  <a:pt x="364" y="0"/>
                </a:cubicBezTo>
                <a:cubicBezTo>
                  <a:pt x="267" y="0"/>
                  <a:pt x="176" y="38"/>
                  <a:pt x="107" y="106"/>
                </a:cubicBezTo>
                <a:cubicBezTo>
                  <a:pt x="38" y="175"/>
                  <a:pt x="0" y="266"/>
                  <a:pt x="0" y="363"/>
                </a:cubicBezTo>
                <a:cubicBezTo>
                  <a:pt x="0" y="461"/>
                  <a:pt x="38" y="552"/>
                  <a:pt x="107" y="621"/>
                </a:cubicBez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47" name="Group 10"/>
          <p:cNvGrpSpPr/>
          <p:nvPr/>
        </p:nvGrpSpPr>
        <p:grpSpPr>
          <a:xfrm>
            <a:off x="2103734" y="3110174"/>
            <a:ext cx="599208" cy="492388"/>
            <a:chOff x="7836195" y="3464708"/>
            <a:chExt cx="599208" cy="492388"/>
          </a:xfrm>
        </p:grpSpPr>
        <p:sp>
          <p:nvSpPr>
            <p:cNvPr id="48" name="Oval 11"/>
            <p:cNvSpPr/>
            <p:nvPr/>
          </p:nvSpPr>
          <p:spPr>
            <a:xfrm rot="2700000">
              <a:off x="7882236" y="3464708"/>
              <a:ext cx="492388" cy="492388"/>
            </a:xfrm>
            <a:prstGeom prst="ellipse">
              <a:avLst/>
            </a:prstGeom>
            <a:solidFill>
              <a:srgbClr val="F9F9F9"/>
            </a:solidFill>
            <a:ln w="133350">
              <a:solidFill>
                <a:schemeClr val="accent4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2F5EB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836195" y="3536805"/>
              <a:ext cx="599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>
                  <a:solidFill>
                    <a:schemeClr val="accent4">
                      <a:lumMod val="100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01</a:t>
              </a:r>
            </a:p>
          </p:txBody>
        </p:sp>
      </p:grpSp>
      <p:grpSp>
        <p:nvGrpSpPr>
          <p:cNvPr id="50" name="Group 13"/>
          <p:cNvGrpSpPr/>
          <p:nvPr/>
        </p:nvGrpSpPr>
        <p:grpSpPr>
          <a:xfrm>
            <a:off x="3791228" y="1612073"/>
            <a:ext cx="599208" cy="492388"/>
            <a:chOff x="9545610" y="1955599"/>
            <a:chExt cx="599208" cy="492388"/>
          </a:xfrm>
        </p:grpSpPr>
        <p:sp>
          <p:nvSpPr>
            <p:cNvPr id="51" name="Oval 14"/>
            <p:cNvSpPr/>
            <p:nvPr/>
          </p:nvSpPr>
          <p:spPr>
            <a:xfrm rot="2700000">
              <a:off x="9603416" y="1955599"/>
              <a:ext cx="492388" cy="492388"/>
            </a:xfrm>
            <a:prstGeom prst="ellipse">
              <a:avLst/>
            </a:prstGeom>
            <a:solidFill>
              <a:schemeClr val="bg1"/>
            </a:solidFill>
            <a:ln w="133350">
              <a:solidFill>
                <a:schemeClr val="accent4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2F5EB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45610" y="2019602"/>
              <a:ext cx="599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>
                  <a:solidFill>
                    <a:schemeClr val="accent4">
                      <a:lumMod val="100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02</a:t>
              </a:r>
            </a:p>
          </p:txBody>
        </p:sp>
      </p:grpSp>
      <p:grpSp>
        <p:nvGrpSpPr>
          <p:cNvPr id="53" name="Group 16"/>
          <p:cNvGrpSpPr/>
          <p:nvPr/>
        </p:nvGrpSpPr>
        <p:grpSpPr>
          <a:xfrm>
            <a:off x="5544028" y="3131751"/>
            <a:ext cx="599208" cy="492388"/>
            <a:chOff x="10716797" y="5108091"/>
            <a:chExt cx="599208" cy="492388"/>
          </a:xfrm>
        </p:grpSpPr>
        <p:sp>
          <p:nvSpPr>
            <p:cNvPr id="54" name="Oval 17"/>
            <p:cNvSpPr/>
            <p:nvPr/>
          </p:nvSpPr>
          <p:spPr>
            <a:xfrm rot="2700000">
              <a:off x="10774955" y="5108091"/>
              <a:ext cx="492388" cy="492388"/>
            </a:xfrm>
            <a:prstGeom prst="ellipse">
              <a:avLst/>
            </a:prstGeom>
            <a:solidFill>
              <a:srgbClr val="F9F9F9"/>
            </a:solidFill>
            <a:ln w="133350">
              <a:solidFill>
                <a:schemeClr val="accent4">
                  <a:lumMod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2F5EB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716797" y="5178591"/>
              <a:ext cx="599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b="1" dirty="0">
                  <a:solidFill>
                    <a:schemeClr val="accent4">
                      <a:lumMod val="100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03</a:t>
              </a:r>
            </a:p>
          </p:txBody>
        </p:sp>
      </p:grpSp>
      <p:sp>
        <p:nvSpPr>
          <p:cNvPr id="56" name="Freeform 19"/>
          <p:cNvSpPr>
            <a:spLocks noEditPoints="1"/>
          </p:cNvSpPr>
          <p:nvPr/>
        </p:nvSpPr>
        <p:spPr bwMode="auto">
          <a:xfrm>
            <a:off x="3861512" y="2599293"/>
            <a:ext cx="458640" cy="442874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0656F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rgbClr val="2F5EB0"/>
              </a:solidFill>
            </a:endParaRPr>
          </a:p>
        </p:txBody>
      </p:sp>
      <p:sp>
        <p:nvSpPr>
          <p:cNvPr id="57" name="Freeform 23"/>
          <p:cNvSpPr>
            <a:spLocks noEditPoints="1"/>
          </p:cNvSpPr>
          <p:nvPr/>
        </p:nvSpPr>
        <p:spPr bwMode="auto">
          <a:xfrm>
            <a:off x="2702942" y="3908474"/>
            <a:ext cx="442875" cy="335381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rgbClr val="0656F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solidFill>
                <a:srgbClr val="2F5EB0"/>
              </a:solidFill>
            </a:endParaRPr>
          </a:p>
        </p:txBody>
      </p:sp>
      <p:grpSp>
        <p:nvGrpSpPr>
          <p:cNvPr id="58" name="Group 24"/>
          <p:cNvGrpSpPr/>
          <p:nvPr/>
        </p:nvGrpSpPr>
        <p:grpSpPr>
          <a:xfrm>
            <a:off x="5036282" y="3853211"/>
            <a:ext cx="451474" cy="442875"/>
            <a:chOff x="6786562" y="796925"/>
            <a:chExt cx="500063" cy="490538"/>
          </a:xfrm>
          <a:solidFill>
            <a:srgbClr val="0656F7"/>
          </a:solidFill>
        </p:grpSpPr>
        <p:sp>
          <p:nvSpPr>
            <p:cNvPr id="59" name="Freeform 27"/>
            <p:cNvSpPr>
              <a:spLocks noEditPoints="1"/>
            </p:cNvSpPr>
            <p:nvPr/>
          </p:nvSpPr>
          <p:spPr bwMode="auto">
            <a:xfrm>
              <a:off x="6786562" y="796925"/>
              <a:ext cx="500063" cy="490538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2F5EB0"/>
                </a:solidFill>
              </a:endParaRPr>
            </a:p>
          </p:txBody>
        </p:sp>
        <p:sp>
          <p:nvSpPr>
            <p:cNvPr id="60" name="Freeform 28"/>
            <p:cNvSpPr>
              <a:spLocks noEditPoints="1"/>
            </p:cNvSpPr>
            <p:nvPr/>
          </p:nvSpPr>
          <p:spPr bwMode="auto">
            <a:xfrm>
              <a:off x="6967538" y="969963"/>
              <a:ext cx="134938" cy="138113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2F5EB0"/>
                </a:solidFill>
              </a:endParaRPr>
            </a:p>
          </p:txBody>
        </p:sp>
        <p:sp>
          <p:nvSpPr>
            <p:cNvPr id="61" name="Freeform 29"/>
            <p:cNvSpPr/>
            <p:nvPr/>
          </p:nvSpPr>
          <p:spPr bwMode="auto">
            <a:xfrm>
              <a:off x="6956425" y="1135063"/>
              <a:ext cx="73025" cy="79375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2F5EB0"/>
                </a:solidFill>
              </a:endParaRPr>
            </a:p>
          </p:txBody>
        </p:sp>
        <p:sp>
          <p:nvSpPr>
            <p:cNvPr id="62" name="Freeform 30"/>
            <p:cNvSpPr/>
            <p:nvPr/>
          </p:nvSpPr>
          <p:spPr bwMode="auto">
            <a:xfrm>
              <a:off x="7043738" y="873125"/>
              <a:ext cx="77788" cy="80963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rgbClr val="2F5EB0"/>
                </a:solidFill>
              </a:endParaRPr>
            </a:p>
          </p:txBody>
        </p:sp>
      </p:grpSp>
      <p:sp>
        <p:nvSpPr>
          <p:cNvPr id="63" name="椭圆 62"/>
          <p:cNvSpPr/>
          <p:nvPr/>
        </p:nvSpPr>
        <p:spPr>
          <a:xfrm>
            <a:off x="5941150" y="1800086"/>
            <a:ext cx="546935" cy="546935"/>
          </a:xfrm>
          <a:prstGeom prst="ellipse">
            <a:avLst/>
          </a:pr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标题 4"/>
          <p:cNvSpPr txBox="1"/>
          <p:nvPr/>
        </p:nvSpPr>
        <p:spPr>
          <a:xfrm>
            <a:off x="5970279" y="189465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65" name="椭圆 64"/>
          <p:cNvSpPr/>
          <p:nvPr/>
        </p:nvSpPr>
        <p:spPr>
          <a:xfrm>
            <a:off x="6661231" y="2808198"/>
            <a:ext cx="546935" cy="546935"/>
          </a:xfrm>
          <a:prstGeom prst="ellipse">
            <a:avLst/>
          </a:pr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标题 4"/>
          <p:cNvSpPr txBox="1"/>
          <p:nvPr/>
        </p:nvSpPr>
        <p:spPr>
          <a:xfrm>
            <a:off x="6690360" y="2902771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67" name="椭圆 66"/>
          <p:cNvSpPr/>
          <p:nvPr/>
        </p:nvSpPr>
        <p:spPr>
          <a:xfrm>
            <a:off x="7372651" y="3859189"/>
            <a:ext cx="546935" cy="546935"/>
          </a:xfrm>
          <a:prstGeom prst="ellipse">
            <a:avLst/>
          </a:pr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标题 4"/>
          <p:cNvSpPr txBox="1"/>
          <p:nvPr/>
        </p:nvSpPr>
        <p:spPr>
          <a:xfrm>
            <a:off x="7401780" y="3953762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69" name="矩形 68"/>
          <p:cNvSpPr/>
          <p:nvPr/>
        </p:nvSpPr>
        <p:spPr>
          <a:xfrm>
            <a:off x="6704797" y="1654273"/>
            <a:ext cx="27582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lvl="1"/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应用开发成本</a:t>
            </a: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6704110" y="1955514"/>
            <a:ext cx="2808312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浏览器插件开发、服务器开发</a:t>
            </a:r>
          </a:p>
        </p:txBody>
      </p:sp>
      <p:sp>
        <p:nvSpPr>
          <p:cNvPr id="71" name="矩形 70"/>
          <p:cNvSpPr/>
          <p:nvPr/>
        </p:nvSpPr>
        <p:spPr>
          <a:xfrm>
            <a:off x="7496885" y="2734393"/>
            <a:ext cx="3188134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lvl="1"/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内容产出成本</a:t>
            </a: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7496198" y="3035634"/>
            <a:ext cx="2808312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提供优质网页模板，适配不同网页</a:t>
            </a:r>
          </a:p>
        </p:txBody>
      </p:sp>
      <p:sp>
        <p:nvSpPr>
          <p:cNvPr id="73" name="矩形 72"/>
          <p:cNvSpPr/>
          <p:nvPr/>
        </p:nvSpPr>
        <p:spPr>
          <a:xfrm>
            <a:off x="8208305" y="3733221"/>
            <a:ext cx="2123549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lvl="1"/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服务器租用成本</a:t>
            </a: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8207618" y="4043746"/>
            <a:ext cx="2808312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服务器、域名成本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56" grpId="0" animBg="1"/>
      <p:bldP spid="57" grpId="0" animBg="1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DCDA79F-EBF1-442F-8865-9724654A4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8" r="9658"/>
          <a:stretch/>
        </p:blipFill>
        <p:spPr>
          <a:xfrm>
            <a:off x="-1" y="0"/>
            <a:ext cx="12195175" cy="6873541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EC93152-5569-42AB-842A-04780A3FE2D4}"/>
              </a:ext>
            </a:extLst>
          </p:cNvPr>
          <p:cNvSpPr/>
          <p:nvPr/>
        </p:nvSpPr>
        <p:spPr>
          <a:xfrm>
            <a:off x="496859" y="368660"/>
            <a:ext cx="11201457" cy="6120680"/>
          </a:xfrm>
          <a:prstGeom prst="roundRect">
            <a:avLst>
              <a:gd name="adj" fmla="val 27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B9D24A-1A96-4039-BBC6-F9EE16490C3E}"/>
              </a:ext>
            </a:extLst>
          </p:cNvPr>
          <p:cNvSpPr txBox="1"/>
          <p:nvPr/>
        </p:nvSpPr>
        <p:spPr>
          <a:xfrm>
            <a:off x="5305499" y="2348880"/>
            <a:ext cx="47118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0656F7"/>
                </a:solidFill>
                <a:latin typeface="微软雅黑" panose="020B0503020204020204" charset="-122"/>
                <a:ea typeface="微软雅黑" panose="020B0503020204020204" charset="-122"/>
              </a:rPr>
              <a:t>PART 04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987E40-AEAF-45C1-A2B3-9DD70E98750C}"/>
              </a:ext>
            </a:extLst>
          </p:cNvPr>
          <p:cNvSpPr txBox="1"/>
          <p:nvPr/>
        </p:nvSpPr>
        <p:spPr>
          <a:xfrm>
            <a:off x="5396939" y="3564925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效益分析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A1E5A2-CB28-46E6-8E38-FD874EC75098}"/>
              </a:ext>
            </a:extLst>
          </p:cNvPr>
          <p:cNvSpPr txBox="1"/>
          <p:nvPr/>
        </p:nvSpPr>
        <p:spPr>
          <a:xfrm>
            <a:off x="5396939" y="4219245"/>
            <a:ext cx="5810250" cy="326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sym typeface="+mn-ea"/>
              </a:rPr>
              <a:t>预期目标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1F8449-BF5A-4C92-9083-A5B9F22E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099" y="2415862"/>
            <a:ext cx="2480091" cy="25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4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660207" y="2060848"/>
            <a:ext cx="1368152" cy="1368152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15" name="椭圆 14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656F7"/>
            </a:solidFill>
            <a:ln w="28575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90547" y="2060848"/>
            <a:ext cx="1368152" cy="1368152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18" name="椭圆 17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656F7"/>
            </a:solidFill>
            <a:ln w="28575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39793" y="2060848"/>
            <a:ext cx="1368152" cy="1368152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1" name="椭圆 20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656F7"/>
            </a:solidFill>
            <a:ln w="28575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23" name="Straight Connector 22"/>
          <p:cNvCxnSpPr/>
          <p:nvPr/>
        </p:nvCxnSpPr>
        <p:spPr>
          <a:xfrm rot="16200000" flipH="1">
            <a:off x="2342860" y="1618489"/>
            <a:ext cx="0" cy="2180861"/>
          </a:xfrm>
          <a:prstGeom prst="line">
            <a:avLst/>
          </a:prstGeom>
          <a:ln>
            <a:solidFill>
              <a:srgbClr val="0656F7"/>
            </a:solidFill>
            <a:headEnd type="none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7177707" y="2060848"/>
            <a:ext cx="1368152" cy="1368152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25" name="椭圆 24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0656F7"/>
            </a:solidFill>
            <a:ln w="28575"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27" name="Straight Connector 21"/>
          <p:cNvCxnSpPr/>
          <p:nvPr/>
        </p:nvCxnSpPr>
        <p:spPr>
          <a:xfrm rot="5400000">
            <a:off x="9852314" y="1618489"/>
            <a:ext cx="0" cy="2180861"/>
          </a:xfrm>
          <a:prstGeom prst="line">
            <a:avLst/>
          </a:prstGeom>
          <a:ln>
            <a:solidFill>
              <a:srgbClr val="0656F7"/>
            </a:solidFill>
            <a:headEnd type="none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148089" y="2460287"/>
            <a:ext cx="392388" cy="569273"/>
            <a:chOff x="5690315" y="3674507"/>
            <a:chExt cx="314729" cy="458061"/>
          </a:xfrm>
          <a:solidFill>
            <a:srgbClr val="0656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Freeform 36"/>
            <p:cNvSpPr/>
            <p:nvPr/>
          </p:nvSpPr>
          <p:spPr bwMode="auto">
            <a:xfrm flipH="1">
              <a:off x="5782528" y="4054387"/>
              <a:ext cx="130302" cy="78181"/>
            </a:xfrm>
            <a:custGeom>
              <a:avLst/>
              <a:gdLst>
                <a:gd name="T0" fmla="*/ 73 w 80"/>
                <a:gd name="T1" fmla="*/ 2 h 48"/>
                <a:gd name="T2" fmla="*/ 44 w 80"/>
                <a:gd name="T3" fmla="*/ 8 h 48"/>
                <a:gd name="T4" fmla="*/ 40 w 80"/>
                <a:gd name="T5" fmla="*/ 8 h 48"/>
                <a:gd name="T6" fmla="*/ 36 w 80"/>
                <a:gd name="T7" fmla="*/ 8 h 48"/>
                <a:gd name="T8" fmla="*/ 7 w 80"/>
                <a:gd name="T9" fmla="*/ 2 h 48"/>
                <a:gd name="T10" fmla="*/ 0 w 80"/>
                <a:gd name="T11" fmla="*/ 0 h 48"/>
                <a:gd name="T12" fmla="*/ 0 w 80"/>
                <a:gd name="T13" fmla="*/ 0 h 48"/>
                <a:gd name="T14" fmla="*/ 40 w 80"/>
                <a:gd name="T15" fmla="*/ 48 h 48"/>
                <a:gd name="T16" fmla="*/ 80 w 80"/>
                <a:gd name="T17" fmla="*/ 0 h 48"/>
                <a:gd name="T18" fmla="*/ 80 w 80"/>
                <a:gd name="T19" fmla="*/ 0 h 48"/>
                <a:gd name="T20" fmla="*/ 73 w 80"/>
                <a:gd name="T2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" name="Freeform 37"/>
            <p:cNvSpPr>
              <a:spLocks noEditPoints="1"/>
            </p:cNvSpPr>
            <p:nvPr/>
          </p:nvSpPr>
          <p:spPr bwMode="auto">
            <a:xfrm flipH="1">
              <a:off x="5690315" y="3674507"/>
              <a:ext cx="314729" cy="366849"/>
            </a:xfrm>
            <a:custGeom>
              <a:avLst/>
              <a:gdLst>
                <a:gd name="T0" fmla="*/ 96 w 192"/>
                <a:gd name="T1" fmla="*/ 0 h 224"/>
                <a:gd name="T2" fmla="*/ 0 w 192"/>
                <a:gd name="T3" fmla="*/ 96 h 224"/>
                <a:gd name="T4" fmla="*/ 48 w 192"/>
                <a:gd name="T5" fmla="*/ 200 h 224"/>
                <a:gd name="T6" fmla="*/ 67 w 192"/>
                <a:gd name="T7" fmla="*/ 219 h 224"/>
                <a:gd name="T8" fmla="*/ 90 w 192"/>
                <a:gd name="T9" fmla="*/ 224 h 224"/>
                <a:gd name="T10" fmla="*/ 96 w 192"/>
                <a:gd name="T11" fmla="*/ 224 h 224"/>
                <a:gd name="T12" fmla="*/ 125 w 192"/>
                <a:gd name="T13" fmla="*/ 218 h 224"/>
                <a:gd name="T14" fmla="*/ 144 w 192"/>
                <a:gd name="T15" fmla="*/ 200 h 224"/>
                <a:gd name="T16" fmla="*/ 192 w 192"/>
                <a:gd name="T17" fmla="*/ 96 h 224"/>
                <a:gd name="T18" fmla="*/ 96 w 192"/>
                <a:gd name="T19" fmla="*/ 0 h 224"/>
                <a:gd name="T20" fmla="*/ 113 w 192"/>
                <a:gd name="T21" fmla="*/ 40 h 224"/>
                <a:gd name="T22" fmla="*/ 31 w 192"/>
                <a:gd name="T23" fmla="*/ 121 h 224"/>
                <a:gd name="T24" fmla="*/ 31 w 192"/>
                <a:gd name="T25" fmla="*/ 128 h 224"/>
                <a:gd name="T26" fmla="*/ 24 w 192"/>
                <a:gd name="T27" fmla="*/ 98 h 224"/>
                <a:gd name="T28" fmla="*/ 99 w 192"/>
                <a:gd name="T29" fmla="*/ 24 h 224"/>
                <a:gd name="T30" fmla="*/ 160 w 192"/>
                <a:gd name="T31" fmla="*/ 54 h 224"/>
                <a:gd name="T32" fmla="*/ 113 w 192"/>
                <a:gd name="T33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192903" y="2482866"/>
            <a:ext cx="563439" cy="546694"/>
            <a:chOff x="6345238" y="2830513"/>
            <a:chExt cx="908050" cy="881063"/>
          </a:xfrm>
          <a:solidFill>
            <a:srgbClr val="0656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Freeform 15"/>
            <p:cNvSpPr/>
            <p:nvPr/>
          </p:nvSpPr>
          <p:spPr bwMode="auto">
            <a:xfrm>
              <a:off x="6464300" y="3198813"/>
              <a:ext cx="369887" cy="504825"/>
            </a:xfrm>
            <a:custGeom>
              <a:avLst/>
              <a:gdLst>
                <a:gd name="T0" fmla="*/ 106 w 158"/>
                <a:gd name="T1" fmla="*/ 85 h 216"/>
                <a:gd name="T2" fmla="*/ 106 w 158"/>
                <a:gd name="T3" fmla="*/ 190 h 216"/>
                <a:gd name="T4" fmla="*/ 80 w 158"/>
                <a:gd name="T5" fmla="*/ 216 h 216"/>
                <a:gd name="T6" fmla="*/ 80 w 158"/>
                <a:gd name="T7" fmla="*/ 216 h 216"/>
                <a:gd name="T8" fmla="*/ 54 w 158"/>
                <a:gd name="T9" fmla="*/ 190 h 216"/>
                <a:gd name="T10" fmla="*/ 54 w 158"/>
                <a:gd name="T11" fmla="*/ 85 h 216"/>
                <a:gd name="T12" fmla="*/ 18 w 158"/>
                <a:gd name="T13" fmla="*/ 85 h 216"/>
                <a:gd name="T14" fmla="*/ 11 w 158"/>
                <a:gd name="T15" fmla="*/ 62 h 216"/>
                <a:gd name="T16" fmla="*/ 61 w 158"/>
                <a:gd name="T17" fmla="*/ 12 h 216"/>
                <a:gd name="T18" fmla="*/ 98 w 158"/>
                <a:gd name="T19" fmla="*/ 12 h 216"/>
                <a:gd name="T20" fmla="*/ 149 w 158"/>
                <a:gd name="T21" fmla="*/ 62 h 216"/>
                <a:gd name="T22" fmla="*/ 139 w 158"/>
                <a:gd name="T23" fmla="*/ 85 h 216"/>
                <a:gd name="T24" fmla="*/ 106 w 158"/>
                <a:gd name="T25" fmla="*/ 8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216">
                  <a:moveTo>
                    <a:pt x="106" y="85"/>
                  </a:moveTo>
                  <a:cubicBezTo>
                    <a:pt x="106" y="190"/>
                    <a:pt x="106" y="190"/>
                    <a:pt x="106" y="190"/>
                  </a:cubicBezTo>
                  <a:cubicBezTo>
                    <a:pt x="106" y="204"/>
                    <a:pt x="94" y="216"/>
                    <a:pt x="80" y="216"/>
                  </a:cubicBezTo>
                  <a:cubicBezTo>
                    <a:pt x="80" y="216"/>
                    <a:pt x="80" y="216"/>
                    <a:pt x="80" y="216"/>
                  </a:cubicBezTo>
                  <a:cubicBezTo>
                    <a:pt x="65" y="216"/>
                    <a:pt x="54" y="204"/>
                    <a:pt x="54" y="190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3" y="85"/>
                    <a:pt x="0" y="72"/>
                    <a:pt x="11" y="6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73" y="0"/>
                    <a:pt x="85" y="0"/>
                    <a:pt x="98" y="12"/>
                  </a:cubicBezTo>
                  <a:cubicBezTo>
                    <a:pt x="149" y="62"/>
                    <a:pt x="149" y="62"/>
                    <a:pt x="149" y="62"/>
                  </a:cubicBezTo>
                  <a:cubicBezTo>
                    <a:pt x="158" y="71"/>
                    <a:pt x="157" y="85"/>
                    <a:pt x="139" y="85"/>
                  </a:cubicBezTo>
                  <a:lnTo>
                    <a:pt x="10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b="1">
                <a:solidFill>
                  <a:srgbClr val="0EDEB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16"/>
            <p:cNvSpPr/>
            <p:nvPr/>
          </p:nvSpPr>
          <p:spPr bwMode="auto">
            <a:xfrm>
              <a:off x="6345238" y="2830513"/>
              <a:ext cx="908050" cy="636588"/>
            </a:xfrm>
            <a:custGeom>
              <a:avLst/>
              <a:gdLst>
                <a:gd name="T0" fmla="*/ 308 w 388"/>
                <a:gd name="T1" fmla="*/ 99 h 272"/>
                <a:gd name="T2" fmla="*/ 388 w 388"/>
                <a:gd name="T3" fmla="*/ 184 h 272"/>
                <a:gd name="T4" fmla="*/ 388 w 388"/>
                <a:gd name="T5" fmla="*/ 184 h 272"/>
                <a:gd name="T6" fmla="*/ 304 w 388"/>
                <a:gd name="T7" fmla="*/ 270 h 272"/>
                <a:gd name="T8" fmla="*/ 304 w 388"/>
                <a:gd name="T9" fmla="*/ 186 h 272"/>
                <a:gd name="T10" fmla="*/ 293 w 388"/>
                <a:gd name="T11" fmla="*/ 158 h 272"/>
                <a:gd name="T12" fmla="*/ 266 w 388"/>
                <a:gd name="T13" fmla="*/ 147 h 272"/>
                <a:gd name="T14" fmla="*/ 238 w 388"/>
                <a:gd name="T15" fmla="*/ 158 h 272"/>
                <a:gd name="T16" fmla="*/ 227 w 388"/>
                <a:gd name="T17" fmla="*/ 186 h 272"/>
                <a:gd name="T18" fmla="*/ 227 w 388"/>
                <a:gd name="T19" fmla="*/ 272 h 272"/>
                <a:gd name="T20" fmla="*/ 170 w 388"/>
                <a:gd name="T21" fmla="*/ 272 h 272"/>
                <a:gd name="T22" fmla="*/ 170 w 388"/>
                <a:gd name="T23" fmla="*/ 255 h 272"/>
                <a:gd name="T24" fmla="*/ 190 w 388"/>
                <a:gd name="T25" fmla="*/ 255 h 272"/>
                <a:gd name="T26" fmla="*/ 206 w 388"/>
                <a:gd name="T27" fmla="*/ 251 h 272"/>
                <a:gd name="T28" fmla="*/ 217 w 388"/>
                <a:gd name="T29" fmla="*/ 239 h 272"/>
                <a:gd name="T30" fmla="*/ 217 w 388"/>
                <a:gd name="T31" fmla="*/ 224 h 272"/>
                <a:gd name="T32" fmla="*/ 209 w 388"/>
                <a:gd name="T33" fmla="*/ 210 h 272"/>
                <a:gd name="T34" fmla="*/ 158 w 388"/>
                <a:gd name="T35" fmla="*/ 160 h 272"/>
                <a:gd name="T36" fmla="*/ 131 w 388"/>
                <a:gd name="T37" fmla="*/ 147 h 272"/>
                <a:gd name="T38" fmla="*/ 103 w 388"/>
                <a:gd name="T39" fmla="*/ 160 h 272"/>
                <a:gd name="T40" fmla="*/ 53 w 388"/>
                <a:gd name="T41" fmla="*/ 210 h 272"/>
                <a:gd name="T42" fmla="*/ 44 w 388"/>
                <a:gd name="T43" fmla="*/ 225 h 272"/>
                <a:gd name="T44" fmla="*/ 44 w 388"/>
                <a:gd name="T45" fmla="*/ 239 h 272"/>
                <a:gd name="T46" fmla="*/ 54 w 388"/>
                <a:gd name="T47" fmla="*/ 251 h 272"/>
                <a:gd name="T48" fmla="*/ 69 w 388"/>
                <a:gd name="T49" fmla="*/ 255 h 272"/>
                <a:gd name="T50" fmla="*/ 92 w 388"/>
                <a:gd name="T51" fmla="*/ 255 h 272"/>
                <a:gd name="T52" fmla="*/ 92 w 388"/>
                <a:gd name="T53" fmla="*/ 271 h 272"/>
                <a:gd name="T54" fmla="*/ 0 w 388"/>
                <a:gd name="T55" fmla="*/ 184 h 272"/>
                <a:gd name="T56" fmla="*/ 0 w 388"/>
                <a:gd name="T57" fmla="*/ 184 h 272"/>
                <a:gd name="T58" fmla="*/ 80 w 388"/>
                <a:gd name="T59" fmla="*/ 99 h 272"/>
                <a:gd name="T60" fmla="*/ 80 w 388"/>
                <a:gd name="T61" fmla="*/ 96 h 272"/>
                <a:gd name="T62" fmla="*/ 194 w 388"/>
                <a:gd name="T63" fmla="*/ 0 h 272"/>
                <a:gd name="T64" fmla="*/ 308 w 388"/>
                <a:gd name="T65" fmla="*/ 96 h 272"/>
                <a:gd name="T66" fmla="*/ 308 w 388"/>
                <a:gd name="T67" fmla="*/ 99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8" h="272">
                  <a:moveTo>
                    <a:pt x="308" y="99"/>
                  </a:moveTo>
                  <a:cubicBezTo>
                    <a:pt x="354" y="108"/>
                    <a:pt x="388" y="143"/>
                    <a:pt x="388" y="184"/>
                  </a:cubicBezTo>
                  <a:cubicBezTo>
                    <a:pt x="388" y="184"/>
                    <a:pt x="388" y="184"/>
                    <a:pt x="388" y="184"/>
                  </a:cubicBezTo>
                  <a:cubicBezTo>
                    <a:pt x="388" y="227"/>
                    <a:pt x="352" y="262"/>
                    <a:pt x="304" y="270"/>
                  </a:cubicBezTo>
                  <a:cubicBezTo>
                    <a:pt x="304" y="186"/>
                    <a:pt x="304" y="186"/>
                    <a:pt x="304" y="186"/>
                  </a:cubicBezTo>
                  <a:cubicBezTo>
                    <a:pt x="304" y="175"/>
                    <a:pt x="300" y="165"/>
                    <a:pt x="293" y="158"/>
                  </a:cubicBezTo>
                  <a:cubicBezTo>
                    <a:pt x="286" y="151"/>
                    <a:pt x="276" y="147"/>
                    <a:pt x="266" y="147"/>
                  </a:cubicBezTo>
                  <a:cubicBezTo>
                    <a:pt x="255" y="147"/>
                    <a:pt x="245" y="151"/>
                    <a:pt x="238" y="158"/>
                  </a:cubicBezTo>
                  <a:cubicBezTo>
                    <a:pt x="231" y="165"/>
                    <a:pt x="227" y="175"/>
                    <a:pt x="227" y="186"/>
                  </a:cubicBezTo>
                  <a:cubicBezTo>
                    <a:pt x="227" y="272"/>
                    <a:pt x="227" y="272"/>
                    <a:pt x="227" y="272"/>
                  </a:cubicBezTo>
                  <a:cubicBezTo>
                    <a:pt x="170" y="272"/>
                    <a:pt x="170" y="272"/>
                    <a:pt x="170" y="272"/>
                  </a:cubicBezTo>
                  <a:cubicBezTo>
                    <a:pt x="170" y="255"/>
                    <a:pt x="170" y="255"/>
                    <a:pt x="170" y="255"/>
                  </a:cubicBezTo>
                  <a:cubicBezTo>
                    <a:pt x="190" y="255"/>
                    <a:pt x="190" y="255"/>
                    <a:pt x="190" y="255"/>
                  </a:cubicBezTo>
                  <a:cubicBezTo>
                    <a:pt x="196" y="255"/>
                    <a:pt x="202" y="253"/>
                    <a:pt x="206" y="251"/>
                  </a:cubicBezTo>
                  <a:cubicBezTo>
                    <a:pt x="211" y="248"/>
                    <a:pt x="215" y="244"/>
                    <a:pt x="217" y="239"/>
                  </a:cubicBezTo>
                  <a:cubicBezTo>
                    <a:pt x="218" y="234"/>
                    <a:pt x="219" y="229"/>
                    <a:pt x="217" y="224"/>
                  </a:cubicBezTo>
                  <a:cubicBezTo>
                    <a:pt x="216" y="219"/>
                    <a:pt x="213" y="214"/>
                    <a:pt x="209" y="210"/>
                  </a:cubicBezTo>
                  <a:cubicBezTo>
                    <a:pt x="158" y="160"/>
                    <a:pt x="158" y="160"/>
                    <a:pt x="158" y="160"/>
                  </a:cubicBezTo>
                  <a:cubicBezTo>
                    <a:pt x="149" y="151"/>
                    <a:pt x="140" y="147"/>
                    <a:pt x="131" y="147"/>
                  </a:cubicBezTo>
                  <a:cubicBezTo>
                    <a:pt x="121" y="147"/>
                    <a:pt x="112" y="152"/>
                    <a:pt x="103" y="160"/>
                  </a:cubicBezTo>
                  <a:cubicBezTo>
                    <a:pt x="53" y="210"/>
                    <a:pt x="53" y="210"/>
                    <a:pt x="53" y="210"/>
                  </a:cubicBezTo>
                  <a:cubicBezTo>
                    <a:pt x="48" y="215"/>
                    <a:pt x="45" y="220"/>
                    <a:pt x="44" y="225"/>
                  </a:cubicBezTo>
                  <a:cubicBezTo>
                    <a:pt x="42" y="230"/>
                    <a:pt x="42" y="235"/>
                    <a:pt x="44" y="239"/>
                  </a:cubicBezTo>
                  <a:cubicBezTo>
                    <a:pt x="46" y="244"/>
                    <a:pt x="49" y="248"/>
                    <a:pt x="54" y="251"/>
                  </a:cubicBezTo>
                  <a:cubicBezTo>
                    <a:pt x="58" y="253"/>
                    <a:pt x="63" y="255"/>
                    <a:pt x="69" y="255"/>
                  </a:cubicBezTo>
                  <a:cubicBezTo>
                    <a:pt x="92" y="255"/>
                    <a:pt x="92" y="255"/>
                    <a:pt x="92" y="255"/>
                  </a:cubicBezTo>
                  <a:cubicBezTo>
                    <a:pt x="92" y="271"/>
                    <a:pt x="92" y="271"/>
                    <a:pt x="92" y="271"/>
                  </a:cubicBezTo>
                  <a:cubicBezTo>
                    <a:pt x="40" y="266"/>
                    <a:pt x="0" y="229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43"/>
                    <a:pt x="34" y="108"/>
                    <a:pt x="80" y="99"/>
                  </a:cubicBezTo>
                  <a:cubicBezTo>
                    <a:pt x="80" y="98"/>
                    <a:pt x="80" y="97"/>
                    <a:pt x="80" y="96"/>
                  </a:cubicBezTo>
                  <a:cubicBezTo>
                    <a:pt x="80" y="43"/>
                    <a:pt x="131" y="0"/>
                    <a:pt x="194" y="0"/>
                  </a:cubicBezTo>
                  <a:cubicBezTo>
                    <a:pt x="257" y="0"/>
                    <a:pt x="308" y="43"/>
                    <a:pt x="308" y="96"/>
                  </a:cubicBezTo>
                  <a:cubicBezTo>
                    <a:pt x="308" y="97"/>
                    <a:pt x="308" y="98"/>
                    <a:pt x="308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b="1">
                <a:solidFill>
                  <a:srgbClr val="0EDEB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6780213" y="3205163"/>
              <a:ext cx="369887" cy="506413"/>
            </a:xfrm>
            <a:custGeom>
              <a:avLst/>
              <a:gdLst>
                <a:gd name="T0" fmla="*/ 106 w 158"/>
                <a:gd name="T1" fmla="*/ 131 h 216"/>
                <a:gd name="T2" fmla="*/ 106 w 158"/>
                <a:gd name="T3" fmla="*/ 26 h 216"/>
                <a:gd name="T4" fmla="*/ 80 w 158"/>
                <a:gd name="T5" fmla="*/ 0 h 216"/>
                <a:gd name="T6" fmla="*/ 80 w 158"/>
                <a:gd name="T7" fmla="*/ 0 h 216"/>
                <a:gd name="T8" fmla="*/ 54 w 158"/>
                <a:gd name="T9" fmla="*/ 26 h 216"/>
                <a:gd name="T10" fmla="*/ 54 w 158"/>
                <a:gd name="T11" fmla="*/ 131 h 216"/>
                <a:gd name="T12" fmla="*/ 18 w 158"/>
                <a:gd name="T13" fmla="*/ 131 h 216"/>
                <a:gd name="T14" fmla="*/ 10 w 158"/>
                <a:gd name="T15" fmla="*/ 153 h 216"/>
                <a:gd name="T16" fmla="*/ 61 w 158"/>
                <a:gd name="T17" fmla="*/ 203 h 216"/>
                <a:gd name="T18" fmla="*/ 98 w 158"/>
                <a:gd name="T19" fmla="*/ 203 h 216"/>
                <a:gd name="T20" fmla="*/ 149 w 158"/>
                <a:gd name="T21" fmla="*/ 153 h 216"/>
                <a:gd name="T22" fmla="*/ 138 w 158"/>
                <a:gd name="T23" fmla="*/ 131 h 216"/>
                <a:gd name="T24" fmla="*/ 106 w 158"/>
                <a:gd name="T25" fmla="*/ 13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216">
                  <a:moveTo>
                    <a:pt x="106" y="131"/>
                  </a:moveTo>
                  <a:cubicBezTo>
                    <a:pt x="106" y="26"/>
                    <a:pt x="106" y="26"/>
                    <a:pt x="106" y="26"/>
                  </a:cubicBezTo>
                  <a:cubicBezTo>
                    <a:pt x="106" y="12"/>
                    <a:pt x="94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5" y="0"/>
                    <a:pt x="54" y="12"/>
                    <a:pt x="54" y="26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18" y="131"/>
                    <a:pt x="18" y="131"/>
                    <a:pt x="18" y="131"/>
                  </a:cubicBezTo>
                  <a:cubicBezTo>
                    <a:pt x="3" y="131"/>
                    <a:pt x="0" y="143"/>
                    <a:pt x="10" y="153"/>
                  </a:cubicBezTo>
                  <a:cubicBezTo>
                    <a:pt x="61" y="203"/>
                    <a:pt x="61" y="203"/>
                    <a:pt x="61" y="203"/>
                  </a:cubicBezTo>
                  <a:cubicBezTo>
                    <a:pt x="73" y="216"/>
                    <a:pt x="85" y="216"/>
                    <a:pt x="98" y="203"/>
                  </a:cubicBezTo>
                  <a:cubicBezTo>
                    <a:pt x="149" y="153"/>
                    <a:pt x="149" y="153"/>
                    <a:pt x="149" y="153"/>
                  </a:cubicBezTo>
                  <a:cubicBezTo>
                    <a:pt x="158" y="144"/>
                    <a:pt x="156" y="131"/>
                    <a:pt x="138" y="131"/>
                  </a:cubicBezTo>
                  <a:lnTo>
                    <a:pt x="106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b="1">
                <a:solidFill>
                  <a:srgbClr val="0EDEB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460801" y="2564904"/>
            <a:ext cx="526133" cy="440310"/>
            <a:chOff x="10593388" y="692150"/>
            <a:chExt cx="1119187" cy="936625"/>
          </a:xfrm>
          <a:solidFill>
            <a:srgbClr val="0656F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Freeform 12"/>
            <p:cNvSpPr>
              <a:spLocks noEditPoints="1"/>
            </p:cNvSpPr>
            <p:nvPr/>
          </p:nvSpPr>
          <p:spPr bwMode="auto">
            <a:xfrm>
              <a:off x="10593388" y="827088"/>
              <a:ext cx="679450" cy="679450"/>
            </a:xfrm>
            <a:custGeom>
              <a:avLst/>
              <a:gdLst>
                <a:gd name="T0" fmla="*/ 145 w 290"/>
                <a:gd name="T1" fmla="*/ 290 h 290"/>
                <a:gd name="T2" fmla="*/ 168 w 290"/>
                <a:gd name="T3" fmla="*/ 290 h 290"/>
                <a:gd name="T4" fmla="*/ 168 w 290"/>
                <a:gd name="T5" fmla="*/ 268 h 290"/>
                <a:gd name="T6" fmla="*/ 216 w 290"/>
                <a:gd name="T7" fmla="*/ 249 h 290"/>
                <a:gd name="T8" fmla="*/ 231 w 290"/>
                <a:gd name="T9" fmla="*/ 264 h 290"/>
                <a:gd name="T10" fmla="*/ 264 w 290"/>
                <a:gd name="T11" fmla="*/ 232 h 290"/>
                <a:gd name="T12" fmla="*/ 248 w 290"/>
                <a:gd name="T13" fmla="*/ 216 h 290"/>
                <a:gd name="T14" fmla="*/ 268 w 290"/>
                <a:gd name="T15" fmla="*/ 168 h 290"/>
                <a:gd name="T16" fmla="*/ 290 w 290"/>
                <a:gd name="T17" fmla="*/ 168 h 290"/>
                <a:gd name="T18" fmla="*/ 290 w 290"/>
                <a:gd name="T19" fmla="*/ 122 h 290"/>
                <a:gd name="T20" fmla="*/ 268 w 290"/>
                <a:gd name="T21" fmla="*/ 122 h 290"/>
                <a:gd name="T22" fmla="*/ 248 w 290"/>
                <a:gd name="T23" fmla="*/ 74 h 290"/>
                <a:gd name="T24" fmla="*/ 264 w 290"/>
                <a:gd name="T25" fmla="*/ 59 h 290"/>
                <a:gd name="T26" fmla="*/ 231 w 290"/>
                <a:gd name="T27" fmla="*/ 27 h 290"/>
                <a:gd name="T28" fmla="*/ 216 w 290"/>
                <a:gd name="T29" fmla="*/ 42 h 290"/>
                <a:gd name="T30" fmla="*/ 168 w 290"/>
                <a:gd name="T31" fmla="*/ 22 h 290"/>
                <a:gd name="T32" fmla="*/ 168 w 290"/>
                <a:gd name="T33" fmla="*/ 0 h 290"/>
                <a:gd name="T34" fmla="*/ 145 w 290"/>
                <a:gd name="T35" fmla="*/ 0 h 290"/>
                <a:gd name="T36" fmla="*/ 145 w 290"/>
                <a:gd name="T37" fmla="*/ 53 h 290"/>
                <a:gd name="T38" fmla="*/ 237 w 290"/>
                <a:gd name="T39" fmla="*/ 145 h 290"/>
                <a:gd name="T40" fmla="*/ 145 w 290"/>
                <a:gd name="T41" fmla="*/ 238 h 290"/>
                <a:gd name="T42" fmla="*/ 145 w 290"/>
                <a:gd name="T43" fmla="*/ 290 h 290"/>
                <a:gd name="T44" fmla="*/ 42 w 290"/>
                <a:gd name="T45" fmla="*/ 216 h 290"/>
                <a:gd name="T46" fmla="*/ 26 w 290"/>
                <a:gd name="T47" fmla="*/ 232 h 290"/>
                <a:gd name="T48" fmla="*/ 59 w 290"/>
                <a:gd name="T49" fmla="*/ 264 h 290"/>
                <a:gd name="T50" fmla="*/ 74 w 290"/>
                <a:gd name="T51" fmla="*/ 249 h 290"/>
                <a:gd name="T52" fmla="*/ 122 w 290"/>
                <a:gd name="T53" fmla="*/ 268 h 290"/>
                <a:gd name="T54" fmla="*/ 122 w 290"/>
                <a:gd name="T55" fmla="*/ 290 h 290"/>
                <a:gd name="T56" fmla="*/ 145 w 290"/>
                <a:gd name="T57" fmla="*/ 290 h 290"/>
                <a:gd name="T58" fmla="*/ 145 w 290"/>
                <a:gd name="T59" fmla="*/ 238 h 290"/>
                <a:gd name="T60" fmla="*/ 145 w 290"/>
                <a:gd name="T61" fmla="*/ 238 h 290"/>
                <a:gd name="T62" fmla="*/ 52 w 290"/>
                <a:gd name="T63" fmla="*/ 145 h 290"/>
                <a:gd name="T64" fmla="*/ 145 w 290"/>
                <a:gd name="T65" fmla="*/ 53 h 290"/>
                <a:gd name="T66" fmla="*/ 145 w 290"/>
                <a:gd name="T67" fmla="*/ 53 h 290"/>
                <a:gd name="T68" fmla="*/ 145 w 290"/>
                <a:gd name="T69" fmla="*/ 53 h 290"/>
                <a:gd name="T70" fmla="*/ 145 w 290"/>
                <a:gd name="T71" fmla="*/ 0 h 290"/>
                <a:gd name="T72" fmla="*/ 122 w 290"/>
                <a:gd name="T73" fmla="*/ 0 h 290"/>
                <a:gd name="T74" fmla="*/ 122 w 290"/>
                <a:gd name="T75" fmla="*/ 22 h 290"/>
                <a:gd name="T76" fmla="*/ 74 w 290"/>
                <a:gd name="T77" fmla="*/ 42 h 290"/>
                <a:gd name="T78" fmla="*/ 59 w 290"/>
                <a:gd name="T79" fmla="*/ 27 h 290"/>
                <a:gd name="T80" fmla="*/ 26 w 290"/>
                <a:gd name="T81" fmla="*/ 59 h 290"/>
                <a:gd name="T82" fmla="*/ 42 w 290"/>
                <a:gd name="T83" fmla="*/ 74 h 290"/>
                <a:gd name="T84" fmla="*/ 22 w 290"/>
                <a:gd name="T85" fmla="*/ 122 h 290"/>
                <a:gd name="T86" fmla="*/ 0 w 290"/>
                <a:gd name="T87" fmla="*/ 122 h 290"/>
                <a:gd name="T88" fmla="*/ 0 w 290"/>
                <a:gd name="T89" fmla="*/ 168 h 290"/>
                <a:gd name="T90" fmla="*/ 22 w 290"/>
                <a:gd name="T91" fmla="*/ 168 h 290"/>
                <a:gd name="T92" fmla="*/ 42 w 290"/>
                <a:gd name="T93" fmla="*/ 216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0" h="290">
                  <a:moveTo>
                    <a:pt x="145" y="290"/>
                  </a:moveTo>
                  <a:cubicBezTo>
                    <a:pt x="168" y="290"/>
                    <a:pt x="168" y="290"/>
                    <a:pt x="168" y="290"/>
                  </a:cubicBezTo>
                  <a:cubicBezTo>
                    <a:pt x="168" y="268"/>
                    <a:pt x="168" y="268"/>
                    <a:pt x="168" y="268"/>
                  </a:cubicBezTo>
                  <a:cubicBezTo>
                    <a:pt x="185" y="265"/>
                    <a:pt x="202" y="258"/>
                    <a:pt x="216" y="249"/>
                  </a:cubicBezTo>
                  <a:cubicBezTo>
                    <a:pt x="231" y="264"/>
                    <a:pt x="231" y="264"/>
                    <a:pt x="231" y="264"/>
                  </a:cubicBezTo>
                  <a:cubicBezTo>
                    <a:pt x="264" y="232"/>
                    <a:pt x="264" y="232"/>
                    <a:pt x="264" y="232"/>
                  </a:cubicBezTo>
                  <a:cubicBezTo>
                    <a:pt x="248" y="216"/>
                    <a:pt x="248" y="216"/>
                    <a:pt x="248" y="216"/>
                  </a:cubicBezTo>
                  <a:cubicBezTo>
                    <a:pt x="258" y="202"/>
                    <a:pt x="265" y="186"/>
                    <a:pt x="268" y="168"/>
                  </a:cubicBezTo>
                  <a:cubicBezTo>
                    <a:pt x="290" y="168"/>
                    <a:pt x="290" y="168"/>
                    <a:pt x="290" y="168"/>
                  </a:cubicBezTo>
                  <a:cubicBezTo>
                    <a:pt x="290" y="122"/>
                    <a:pt x="290" y="122"/>
                    <a:pt x="290" y="122"/>
                  </a:cubicBezTo>
                  <a:cubicBezTo>
                    <a:pt x="268" y="122"/>
                    <a:pt x="268" y="122"/>
                    <a:pt x="268" y="122"/>
                  </a:cubicBezTo>
                  <a:cubicBezTo>
                    <a:pt x="265" y="105"/>
                    <a:pt x="258" y="89"/>
                    <a:pt x="248" y="74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16" y="42"/>
                    <a:pt x="216" y="42"/>
                    <a:pt x="216" y="42"/>
                  </a:cubicBezTo>
                  <a:cubicBezTo>
                    <a:pt x="202" y="32"/>
                    <a:pt x="185" y="25"/>
                    <a:pt x="168" y="22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96" y="53"/>
                    <a:pt x="237" y="94"/>
                    <a:pt x="237" y="145"/>
                  </a:cubicBezTo>
                  <a:cubicBezTo>
                    <a:pt x="237" y="196"/>
                    <a:pt x="196" y="238"/>
                    <a:pt x="145" y="238"/>
                  </a:cubicBezTo>
                  <a:lnTo>
                    <a:pt x="145" y="290"/>
                  </a:lnTo>
                  <a:close/>
                  <a:moveTo>
                    <a:pt x="42" y="216"/>
                  </a:moveTo>
                  <a:cubicBezTo>
                    <a:pt x="26" y="232"/>
                    <a:pt x="26" y="232"/>
                    <a:pt x="26" y="232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74" y="249"/>
                    <a:pt x="74" y="249"/>
                    <a:pt x="74" y="249"/>
                  </a:cubicBezTo>
                  <a:cubicBezTo>
                    <a:pt x="88" y="258"/>
                    <a:pt x="105" y="265"/>
                    <a:pt x="122" y="268"/>
                  </a:cubicBezTo>
                  <a:cubicBezTo>
                    <a:pt x="122" y="290"/>
                    <a:pt x="122" y="290"/>
                    <a:pt x="122" y="290"/>
                  </a:cubicBezTo>
                  <a:cubicBezTo>
                    <a:pt x="145" y="290"/>
                    <a:pt x="145" y="290"/>
                    <a:pt x="145" y="29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94" y="238"/>
                    <a:pt x="52" y="196"/>
                    <a:pt x="52" y="145"/>
                  </a:cubicBezTo>
                  <a:cubicBezTo>
                    <a:pt x="52" y="94"/>
                    <a:pt x="94" y="53"/>
                    <a:pt x="145" y="53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05" y="25"/>
                    <a:pt x="88" y="32"/>
                    <a:pt x="74" y="42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32" y="89"/>
                    <a:pt x="25" y="105"/>
                    <a:pt x="22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5" y="186"/>
                    <a:pt x="32" y="202"/>
                    <a:pt x="4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13"/>
            <p:cNvSpPr>
              <a:spLocks noEditPoints="1"/>
            </p:cNvSpPr>
            <p:nvPr/>
          </p:nvSpPr>
          <p:spPr bwMode="auto">
            <a:xfrm>
              <a:off x="11268075" y="1190625"/>
              <a:ext cx="438150" cy="438150"/>
            </a:xfrm>
            <a:custGeom>
              <a:avLst/>
              <a:gdLst>
                <a:gd name="T0" fmla="*/ 93 w 187"/>
                <a:gd name="T1" fmla="*/ 15 h 187"/>
                <a:gd name="T2" fmla="*/ 118 w 187"/>
                <a:gd name="T3" fmla="*/ 19 h 187"/>
                <a:gd name="T4" fmla="*/ 123 w 187"/>
                <a:gd name="T5" fmla="*/ 5 h 187"/>
                <a:gd name="T6" fmla="*/ 155 w 187"/>
                <a:gd name="T7" fmla="*/ 23 h 187"/>
                <a:gd name="T8" fmla="*/ 145 w 187"/>
                <a:gd name="T9" fmla="*/ 34 h 187"/>
                <a:gd name="T10" fmla="*/ 164 w 187"/>
                <a:gd name="T11" fmla="*/ 58 h 187"/>
                <a:gd name="T12" fmla="*/ 177 w 187"/>
                <a:gd name="T13" fmla="*/ 52 h 187"/>
                <a:gd name="T14" fmla="*/ 187 w 187"/>
                <a:gd name="T15" fmla="*/ 87 h 187"/>
                <a:gd name="T16" fmla="*/ 172 w 187"/>
                <a:gd name="T17" fmla="*/ 88 h 187"/>
                <a:gd name="T18" fmla="*/ 168 w 187"/>
                <a:gd name="T19" fmla="*/ 119 h 187"/>
                <a:gd name="T20" fmla="*/ 182 w 187"/>
                <a:gd name="T21" fmla="*/ 123 h 187"/>
                <a:gd name="T22" fmla="*/ 164 w 187"/>
                <a:gd name="T23" fmla="*/ 155 h 187"/>
                <a:gd name="T24" fmla="*/ 153 w 187"/>
                <a:gd name="T25" fmla="*/ 145 h 187"/>
                <a:gd name="T26" fmla="*/ 129 w 187"/>
                <a:gd name="T27" fmla="*/ 164 h 187"/>
                <a:gd name="T28" fmla="*/ 135 w 187"/>
                <a:gd name="T29" fmla="*/ 178 h 187"/>
                <a:gd name="T30" fmla="*/ 100 w 187"/>
                <a:gd name="T31" fmla="*/ 187 h 187"/>
                <a:gd name="T32" fmla="*/ 99 w 187"/>
                <a:gd name="T33" fmla="*/ 172 h 187"/>
                <a:gd name="T34" fmla="*/ 93 w 187"/>
                <a:gd name="T35" fmla="*/ 172 h 187"/>
                <a:gd name="T36" fmla="*/ 93 w 187"/>
                <a:gd name="T37" fmla="*/ 132 h 187"/>
                <a:gd name="T38" fmla="*/ 130 w 187"/>
                <a:gd name="T39" fmla="*/ 106 h 187"/>
                <a:gd name="T40" fmla="*/ 105 w 187"/>
                <a:gd name="T41" fmla="*/ 57 h 187"/>
                <a:gd name="T42" fmla="*/ 93 w 187"/>
                <a:gd name="T43" fmla="*/ 55 h 187"/>
                <a:gd name="T44" fmla="*/ 93 w 187"/>
                <a:gd name="T45" fmla="*/ 15 h 187"/>
                <a:gd name="T46" fmla="*/ 23 w 187"/>
                <a:gd name="T47" fmla="*/ 129 h 187"/>
                <a:gd name="T48" fmla="*/ 9 w 187"/>
                <a:gd name="T49" fmla="*/ 135 h 187"/>
                <a:gd name="T50" fmla="*/ 0 w 187"/>
                <a:gd name="T51" fmla="*/ 100 h 187"/>
                <a:gd name="T52" fmla="*/ 15 w 187"/>
                <a:gd name="T53" fmla="*/ 99 h 187"/>
                <a:gd name="T54" fmla="*/ 19 w 187"/>
                <a:gd name="T55" fmla="*/ 69 h 187"/>
                <a:gd name="T56" fmla="*/ 4 w 187"/>
                <a:gd name="T57" fmla="*/ 64 h 187"/>
                <a:gd name="T58" fmla="*/ 23 w 187"/>
                <a:gd name="T59" fmla="*/ 32 h 187"/>
                <a:gd name="T60" fmla="*/ 34 w 187"/>
                <a:gd name="T61" fmla="*/ 42 h 187"/>
                <a:gd name="T62" fmla="*/ 58 w 187"/>
                <a:gd name="T63" fmla="*/ 23 h 187"/>
                <a:gd name="T64" fmla="*/ 51 w 187"/>
                <a:gd name="T65" fmla="*/ 10 h 187"/>
                <a:gd name="T66" fmla="*/ 87 w 187"/>
                <a:gd name="T67" fmla="*/ 0 h 187"/>
                <a:gd name="T68" fmla="*/ 88 w 187"/>
                <a:gd name="T69" fmla="*/ 15 h 187"/>
                <a:gd name="T70" fmla="*/ 93 w 187"/>
                <a:gd name="T71" fmla="*/ 15 h 187"/>
                <a:gd name="T72" fmla="*/ 93 w 187"/>
                <a:gd name="T73" fmla="*/ 55 h 187"/>
                <a:gd name="T74" fmla="*/ 57 w 187"/>
                <a:gd name="T75" fmla="*/ 81 h 187"/>
                <a:gd name="T76" fmla="*/ 81 w 187"/>
                <a:gd name="T77" fmla="*/ 130 h 187"/>
                <a:gd name="T78" fmla="*/ 93 w 187"/>
                <a:gd name="T79" fmla="*/ 132 h 187"/>
                <a:gd name="T80" fmla="*/ 93 w 187"/>
                <a:gd name="T81" fmla="*/ 172 h 187"/>
                <a:gd name="T82" fmla="*/ 68 w 187"/>
                <a:gd name="T83" fmla="*/ 168 h 187"/>
                <a:gd name="T84" fmla="*/ 64 w 187"/>
                <a:gd name="T85" fmla="*/ 183 h 187"/>
                <a:gd name="T86" fmla="*/ 32 w 187"/>
                <a:gd name="T87" fmla="*/ 164 h 187"/>
                <a:gd name="T88" fmla="*/ 42 w 187"/>
                <a:gd name="T89" fmla="*/ 153 h 187"/>
                <a:gd name="T90" fmla="*/ 23 w 187"/>
                <a:gd name="T91" fmla="*/ 12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7">
                  <a:moveTo>
                    <a:pt x="93" y="15"/>
                  </a:moveTo>
                  <a:cubicBezTo>
                    <a:pt x="102" y="15"/>
                    <a:pt x="110" y="16"/>
                    <a:pt x="118" y="19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35" y="9"/>
                    <a:pt x="146" y="15"/>
                    <a:pt x="155" y="23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53" y="41"/>
                    <a:pt x="159" y="49"/>
                    <a:pt x="164" y="58"/>
                  </a:cubicBezTo>
                  <a:cubicBezTo>
                    <a:pt x="177" y="52"/>
                    <a:pt x="177" y="52"/>
                    <a:pt x="177" y="52"/>
                  </a:cubicBezTo>
                  <a:cubicBezTo>
                    <a:pt x="183" y="63"/>
                    <a:pt x="186" y="75"/>
                    <a:pt x="187" y="87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3" y="98"/>
                    <a:pt x="172" y="108"/>
                    <a:pt x="168" y="119"/>
                  </a:cubicBezTo>
                  <a:cubicBezTo>
                    <a:pt x="182" y="123"/>
                    <a:pt x="182" y="123"/>
                    <a:pt x="182" y="123"/>
                  </a:cubicBezTo>
                  <a:cubicBezTo>
                    <a:pt x="178" y="135"/>
                    <a:pt x="172" y="146"/>
                    <a:pt x="164" y="15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46" y="153"/>
                    <a:pt x="138" y="160"/>
                    <a:pt x="129" y="164"/>
                  </a:cubicBezTo>
                  <a:cubicBezTo>
                    <a:pt x="135" y="178"/>
                    <a:pt x="135" y="178"/>
                    <a:pt x="135" y="178"/>
                  </a:cubicBezTo>
                  <a:cubicBezTo>
                    <a:pt x="124" y="183"/>
                    <a:pt x="112" y="186"/>
                    <a:pt x="100" y="187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7" y="172"/>
                    <a:pt x="95" y="172"/>
                    <a:pt x="93" y="172"/>
                  </a:cubicBezTo>
                  <a:cubicBezTo>
                    <a:pt x="93" y="132"/>
                    <a:pt x="93" y="132"/>
                    <a:pt x="93" y="132"/>
                  </a:cubicBezTo>
                  <a:cubicBezTo>
                    <a:pt x="109" y="132"/>
                    <a:pt x="124" y="122"/>
                    <a:pt x="130" y="106"/>
                  </a:cubicBezTo>
                  <a:cubicBezTo>
                    <a:pt x="136" y="86"/>
                    <a:pt x="126" y="64"/>
                    <a:pt x="105" y="57"/>
                  </a:cubicBezTo>
                  <a:cubicBezTo>
                    <a:pt x="101" y="56"/>
                    <a:pt x="97" y="55"/>
                    <a:pt x="93" y="55"/>
                  </a:cubicBezTo>
                  <a:lnTo>
                    <a:pt x="93" y="15"/>
                  </a:lnTo>
                  <a:close/>
                  <a:moveTo>
                    <a:pt x="23" y="129"/>
                  </a:moveTo>
                  <a:cubicBezTo>
                    <a:pt x="9" y="135"/>
                    <a:pt x="9" y="135"/>
                    <a:pt x="9" y="135"/>
                  </a:cubicBezTo>
                  <a:cubicBezTo>
                    <a:pt x="4" y="125"/>
                    <a:pt x="1" y="113"/>
                    <a:pt x="0" y="100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4" y="89"/>
                    <a:pt x="15" y="79"/>
                    <a:pt x="19" y="69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8" y="52"/>
                    <a:pt x="15" y="41"/>
                    <a:pt x="23" y="3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1" y="34"/>
                    <a:pt x="49" y="28"/>
                    <a:pt x="58" y="23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2" y="4"/>
                    <a:pt x="74" y="1"/>
                    <a:pt x="87" y="0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90" y="15"/>
                    <a:pt x="92" y="15"/>
                    <a:pt x="93" y="1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77" y="55"/>
                    <a:pt x="62" y="65"/>
                    <a:pt x="57" y="81"/>
                  </a:cubicBezTo>
                  <a:cubicBezTo>
                    <a:pt x="50" y="101"/>
                    <a:pt x="61" y="123"/>
                    <a:pt x="81" y="130"/>
                  </a:cubicBezTo>
                  <a:cubicBezTo>
                    <a:pt x="85" y="131"/>
                    <a:pt x="89" y="132"/>
                    <a:pt x="93" y="132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85" y="172"/>
                    <a:pt x="77" y="171"/>
                    <a:pt x="68" y="168"/>
                  </a:cubicBezTo>
                  <a:cubicBezTo>
                    <a:pt x="64" y="183"/>
                    <a:pt x="64" y="183"/>
                    <a:pt x="64" y="183"/>
                  </a:cubicBezTo>
                  <a:cubicBezTo>
                    <a:pt x="52" y="179"/>
                    <a:pt x="41" y="172"/>
                    <a:pt x="32" y="164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34" y="146"/>
                    <a:pt x="27" y="138"/>
                    <a:pt x="23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11256963" y="692150"/>
              <a:ext cx="455612" cy="454025"/>
            </a:xfrm>
            <a:custGeom>
              <a:avLst/>
              <a:gdLst>
                <a:gd name="T0" fmla="*/ 104 w 195"/>
                <a:gd name="T1" fmla="*/ 29 h 194"/>
                <a:gd name="T2" fmla="*/ 107 w 195"/>
                <a:gd name="T3" fmla="*/ 0 h 194"/>
                <a:gd name="T4" fmla="*/ 148 w 195"/>
                <a:gd name="T5" fmla="*/ 13 h 194"/>
                <a:gd name="T6" fmla="*/ 133 w 195"/>
                <a:gd name="T7" fmla="*/ 38 h 194"/>
                <a:gd name="T8" fmla="*/ 155 w 195"/>
                <a:gd name="T9" fmla="*/ 59 h 194"/>
                <a:gd name="T10" fmla="*/ 180 w 195"/>
                <a:gd name="T11" fmla="*/ 43 h 194"/>
                <a:gd name="T12" fmla="*/ 190 w 195"/>
                <a:gd name="T13" fmla="*/ 62 h 194"/>
                <a:gd name="T14" fmla="*/ 195 w 195"/>
                <a:gd name="T15" fmla="*/ 83 h 194"/>
                <a:gd name="T16" fmla="*/ 166 w 195"/>
                <a:gd name="T17" fmla="*/ 87 h 194"/>
                <a:gd name="T18" fmla="*/ 164 w 195"/>
                <a:gd name="T19" fmla="*/ 118 h 194"/>
                <a:gd name="T20" fmla="*/ 192 w 195"/>
                <a:gd name="T21" fmla="*/ 127 h 194"/>
                <a:gd name="T22" fmla="*/ 169 w 195"/>
                <a:gd name="T23" fmla="*/ 164 h 194"/>
                <a:gd name="T24" fmla="*/ 148 w 195"/>
                <a:gd name="T25" fmla="*/ 144 h 194"/>
                <a:gd name="T26" fmla="*/ 123 w 195"/>
                <a:gd name="T27" fmla="*/ 161 h 194"/>
                <a:gd name="T28" fmla="*/ 123 w 195"/>
                <a:gd name="T29" fmla="*/ 161 h 194"/>
                <a:gd name="T30" fmla="*/ 133 w 195"/>
                <a:gd name="T31" fmla="*/ 188 h 194"/>
                <a:gd name="T32" fmla="*/ 99 w 195"/>
                <a:gd name="T33" fmla="*/ 194 h 194"/>
                <a:gd name="T34" fmla="*/ 99 w 195"/>
                <a:gd name="T35" fmla="*/ 154 h 194"/>
                <a:gd name="T36" fmla="*/ 119 w 195"/>
                <a:gd name="T37" fmla="*/ 150 h 194"/>
                <a:gd name="T38" fmla="*/ 152 w 195"/>
                <a:gd name="T39" fmla="*/ 77 h 194"/>
                <a:gd name="T40" fmla="*/ 99 w 195"/>
                <a:gd name="T41" fmla="*/ 40 h 194"/>
                <a:gd name="T42" fmla="*/ 99 w 195"/>
                <a:gd name="T43" fmla="*/ 28 h 194"/>
                <a:gd name="T44" fmla="*/ 104 w 195"/>
                <a:gd name="T45" fmla="*/ 29 h 194"/>
                <a:gd name="T46" fmla="*/ 99 w 195"/>
                <a:gd name="T47" fmla="*/ 194 h 194"/>
                <a:gd name="T48" fmla="*/ 90 w 195"/>
                <a:gd name="T49" fmla="*/ 194 h 194"/>
                <a:gd name="T50" fmla="*/ 93 w 195"/>
                <a:gd name="T51" fmla="*/ 165 h 194"/>
                <a:gd name="T52" fmla="*/ 64 w 195"/>
                <a:gd name="T53" fmla="*/ 156 h 194"/>
                <a:gd name="T54" fmla="*/ 49 w 195"/>
                <a:gd name="T55" fmla="*/ 181 h 194"/>
                <a:gd name="T56" fmla="*/ 17 w 195"/>
                <a:gd name="T57" fmla="*/ 151 h 194"/>
                <a:gd name="T58" fmla="*/ 42 w 195"/>
                <a:gd name="T59" fmla="*/ 135 h 194"/>
                <a:gd name="T60" fmla="*/ 35 w 195"/>
                <a:gd name="T61" fmla="*/ 121 h 194"/>
                <a:gd name="T62" fmla="*/ 31 w 195"/>
                <a:gd name="T63" fmla="*/ 106 h 194"/>
                <a:gd name="T64" fmla="*/ 2 w 195"/>
                <a:gd name="T65" fmla="*/ 111 h 194"/>
                <a:gd name="T66" fmla="*/ 6 w 195"/>
                <a:gd name="T67" fmla="*/ 67 h 194"/>
                <a:gd name="T68" fmla="*/ 33 w 195"/>
                <a:gd name="T69" fmla="*/ 76 h 194"/>
                <a:gd name="T70" fmla="*/ 49 w 195"/>
                <a:gd name="T71" fmla="*/ 50 h 194"/>
                <a:gd name="T72" fmla="*/ 28 w 195"/>
                <a:gd name="T73" fmla="*/ 30 h 194"/>
                <a:gd name="T74" fmla="*/ 64 w 195"/>
                <a:gd name="T75" fmla="*/ 6 h 194"/>
                <a:gd name="T76" fmla="*/ 74 w 195"/>
                <a:gd name="T77" fmla="*/ 33 h 194"/>
                <a:gd name="T78" fmla="*/ 99 w 195"/>
                <a:gd name="T79" fmla="*/ 28 h 194"/>
                <a:gd name="T80" fmla="*/ 99 w 195"/>
                <a:gd name="T81" fmla="*/ 40 h 194"/>
                <a:gd name="T82" fmla="*/ 78 w 195"/>
                <a:gd name="T83" fmla="*/ 44 h 194"/>
                <a:gd name="T84" fmla="*/ 45 w 195"/>
                <a:gd name="T85" fmla="*/ 117 h 194"/>
                <a:gd name="T86" fmla="*/ 99 w 195"/>
                <a:gd name="T87" fmla="*/ 154 h 194"/>
                <a:gd name="T88" fmla="*/ 99 w 195"/>
                <a:gd name="T8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5" h="194">
                  <a:moveTo>
                    <a:pt x="104" y="29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121" y="1"/>
                    <a:pt x="136" y="5"/>
                    <a:pt x="148" y="13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42" y="43"/>
                    <a:pt x="150" y="50"/>
                    <a:pt x="155" y="59"/>
                  </a:cubicBezTo>
                  <a:cubicBezTo>
                    <a:pt x="180" y="43"/>
                    <a:pt x="180" y="43"/>
                    <a:pt x="180" y="43"/>
                  </a:cubicBezTo>
                  <a:cubicBezTo>
                    <a:pt x="184" y="49"/>
                    <a:pt x="187" y="55"/>
                    <a:pt x="190" y="62"/>
                  </a:cubicBezTo>
                  <a:cubicBezTo>
                    <a:pt x="192" y="69"/>
                    <a:pt x="194" y="76"/>
                    <a:pt x="195" y="83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68" y="98"/>
                    <a:pt x="167" y="108"/>
                    <a:pt x="164" y="118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87" y="140"/>
                    <a:pt x="180" y="153"/>
                    <a:pt x="169" y="16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1" y="151"/>
                    <a:pt x="133" y="157"/>
                    <a:pt x="123" y="161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33" y="188"/>
                    <a:pt x="133" y="188"/>
                    <a:pt x="133" y="188"/>
                  </a:cubicBezTo>
                  <a:cubicBezTo>
                    <a:pt x="122" y="192"/>
                    <a:pt x="110" y="194"/>
                    <a:pt x="99" y="19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105" y="154"/>
                    <a:pt x="112" y="153"/>
                    <a:pt x="119" y="150"/>
                  </a:cubicBezTo>
                  <a:cubicBezTo>
                    <a:pt x="148" y="139"/>
                    <a:pt x="163" y="106"/>
                    <a:pt x="152" y="77"/>
                  </a:cubicBezTo>
                  <a:cubicBezTo>
                    <a:pt x="143" y="54"/>
                    <a:pt x="121" y="40"/>
                    <a:pt x="99" y="40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0" y="28"/>
                    <a:pt x="102" y="29"/>
                    <a:pt x="104" y="29"/>
                  </a:cubicBezTo>
                  <a:close/>
                  <a:moveTo>
                    <a:pt x="99" y="194"/>
                  </a:moveTo>
                  <a:cubicBezTo>
                    <a:pt x="96" y="194"/>
                    <a:pt x="93" y="194"/>
                    <a:pt x="90" y="194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82" y="164"/>
                    <a:pt x="73" y="161"/>
                    <a:pt x="64" y="156"/>
                  </a:cubicBezTo>
                  <a:cubicBezTo>
                    <a:pt x="49" y="181"/>
                    <a:pt x="49" y="181"/>
                    <a:pt x="49" y="181"/>
                  </a:cubicBezTo>
                  <a:cubicBezTo>
                    <a:pt x="37" y="174"/>
                    <a:pt x="26" y="164"/>
                    <a:pt x="17" y="151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39" y="131"/>
                    <a:pt x="36" y="126"/>
                    <a:pt x="35" y="121"/>
                  </a:cubicBezTo>
                  <a:cubicBezTo>
                    <a:pt x="33" y="116"/>
                    <a:pt x="31" y="111"/>
                    <a:pt x="31" y="106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0" y="96"/>
                    <a:pt x="1" y="81"/>
                    <a:pt x="6" y="67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6" y="66"/>
                    <a:pt x="42" y="57"/>
                    <a:pt x="49" y="5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7" y="19"/>
                    <a:pt x="50" y="11"/>
                    <a:pt x="64" y="6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82" y="30"/>
                    <a:pt x="90" y="28"/>
                    <a:pt x="99" y="2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2" y="40"/>
                    <a:pt x="85" y="41"/>
                    <a:pt x="78" y="44"/>
                  </a:cubicBezTo>
                  <a:cubicBezTo>
                    <a:pt x="49" y="55"/>
                    <a:pt x="34" y="88"/>
                    <a:pt x="45" y="117"/>
                  </a:cubicBezTo>
                  <a:cubicBezTo>
                    <a:pt x="54" y="140"/>
                    <a:pt x="76" y="154"/>
                    <a:pt x="99" y="154"/>
                  </a:cubicBezTo>
                  <a:lnTo>
                    <a:pt x="99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KSO_Shape"/>
          <p:cNvSpPr/>
          <p:nvPr/>
        </p:nvSpPr>
        <p:spPr bwMode="auto">
          <a:xfrm>
            <a:off x="7601641" y="2564904"/>
            <a:ext cx="520284" cy="433570"/>
          </a:xfrm>
          <a:custGeom>
            <a:avLst/>
            <a:gdLst>
              <a:gd name="T0" fmla="*/ 2147483646 w 282"/>
              <a:gd name="T1" fmla="*/ 2147483646 h 235"/>
              <a:gd name="T2" fmla="*/ 2147483646 w 282"/>
              <a:gd name="T3" fmla="*/ 2147483646 h 235"/>
              <a:gd name="T4" fmla="*/ 2147483646 w 282"/>
              <a:gd name="T5" fmla="*/ 2147483646 h 235"/>
              <a:gd name="T6" fmla="*/ 2147483646 w 282"/>
              <a:gd name="T7" fmla="*/ 2147483646 h 235"/>
              <a:gd name="T8" fmla="*/ 2147483646 w 282"/>
              <a:gd name="T9" fmla="*/ 2147483646 h 235"/>
              <a:gd name="T10" fmla="*/ 2147483646 w 282"/>
              <a:gd name="T11" fmla="*/ 2147483646 h 235"/>
              <a:gd name="T12" fmla="*/ 2147483646 w 282"/>
              <a:gd name="T13" fmla="*/ 2147483646 h 235"/>
              <a:gd name="T14" fmla="*/ 2147483646 w 282"/>
              <a:gd name="T15" fmla="*/ 2147483646 h 235"/>
              <a:gd name="T16" fmla="*/ 2147483646 w 282"/>
              <a:gd name="T17" fmla="*/ 2147483646 h 235"/>
              <a:gd name="T18" fmla="*/ 2147483646 w 282"/>
              <a:gd name="T19" fmla="*/ 2147483646 h 235"/>
              <a:gd name="T20" fmla="*/ 2147483646 w 282"/>
              <a:gd name="T21" fmla="*/ 2147483646 h 235"/>
              <a:gd name="T22" fmla="*/ 2147483646 w 282"/>
              <a:gd name="T23" fmla="*/ 2147483646 h 235"/>
              <a:gd name="T24" fmla="*/ 2147483646 w 282"/>
              <a:gd name="T25" fmla="*/ 2147483646 h 235"/>
              <a:gd name="T26" fmla="*/ 2147483646 w 282"/>
              <a:gd name="T27" fmla="*/ 2147483646 h 235"/>
              <a:gd name="T28" fmla="*/ 2147483646 w 282"/>
              <a:gd name="T29" fmla="*/ 2147483646 h 235"/>
              <a:gd name="T30" fmla="*/ 2147483646 w 282"/>
              <a:gd name="T31" fmla="*/ 2147483646 h 235"/>
              <a:gd name="T32" fmla="*/ 2147483646 w 282"/>
              <a:gd name="T33" fmla="*/ 2147483646 h 235"/>
              <a:gd name="T34" fmla="*/ 2147483646 w 282"/>
              <a:gd name="T35" fmla="*/ 2147483646 h 235"/>
              <a:gd name="T36" fmla="*/ 2147483646 w 282"/>
              <a:gd name="T37" fmla="*/ 2147483646 h 235"/>
              <a:gd name="T38" fmla="*/ 2147483646 w 282"/>
              <a:gd name="T39" fmla="*/ 2147483646 h 235"/>
              <a:gd name="T40" fmla="*/ 2147483646 w 282"/>
              <a:gd name="T41" fmla="*/ 2147483646 h 235"/>
              <a:gd name="T42" fmla="*/ 2147483646 w 282"/>
              <a:gd name="T43" fmla="*/ 2147483646 h 235"/>
              <a:gd name="T44" fmla="*/ 2147483646 w 282"/>
              <a:gd name="T45" fmla="*/ 2147483646 h 235"/>
              <a:gd name="T46" fmla="*/ 2147483646 w 282"/>
              <a:gd name="T47" fmla="*/ 2147483646 h 235"/>
              <a:gd name="T48" fmla="*/ 2147483646 w 282"/>
              <a:gd name="T49" fmla="*/ 2147483646 h 235"/>
              <a:gd name="T50" fmla="*/ 2147483646 w 282"/>
              <a:gd name="T51" fmla="*/ 2147483646 h 235"/>
              <a:gd name="T52" fmla="*/ 2147483646 w 282"/>
              <a:gd name="T53" fmla="*/ 2147483646 h 235"/>
              <a:gd name="T54" fmla="*/ 2147483646 w 282"/>
              <a:gd name="T55" fmla="*/ 2147483646 h 235"/>
              <a:gd name="T56" fmla="*/ 2147483646 w 282"/>
              <a:gd name="T57" fmla="*/ 2147483646 h 235"/>
              <a:gd name="T58" fmla="*/ 2147483646 w 282"/>
              <a:gd name="T59" fmla="*/ 2147483646 h 235"/>
              <a:gd name="T60" fmla="*/ 2147483646 w 282"/>
              <a:gd name="T61" fmla="*/ 2147483646 h 235"/>
              <a:gd name="T62" fmla="*/ 2147483646 w 282"/>
              <a:gd name="T63" fmla="*/ 2147483646 h 235"/>
              <a:gd name="T64" fmla="*/ 2147483646 w 282"/>
              <a:gd name="T65" fmla="*/ 2147483646 h 235"/>
              <a:gd name="T66" fmla="*/ 2147483646 w 282"/>
              <a:gd name="T67" fmla="*/ 2147483646 h 235"/>
              <a:gd name="T68" fmla="*/ 2147483646 w 282"/>
              <a:gd name="T69" fmla="*/ 2147483646 h 235"/>
              <a:gd name="T70" fmla="*/ 2147483646 w 282"/>
              <a:gd name="T71" fmla="*/ 2147483646 h 235"/>
              <a:gd name="T72" fmla="*/ 2147483646 w 282"/>
              <a:gd name="T73" fmla="*/ 2147483646 h 235"/>
              <a:gd name="T74" fmla="*/ 2147483646 w 282"/>
              <a:gd name="T75" fmla="*/ 2147483646 h 235"/>
              <a:gd name="T76" fmla="*/ 2147483646 w 282"/>
              <a:gd name="T77" fmla="*/ 2147483646 h 235"/>
              <a:gd name="T78" fmla="*/ 2147483646 w 282"/>
              <a:gd name="T79" fmla="*/ 2147483646 h 235"/>
              <a:gd name="T80" fmla="*/ 2147483646 w 282"/>
              <a:gd name="T81" fmla="*/ 2147483646 h 235"/>
              <a:gd name="T82" fmla="*/ 2147483646 w 282"/>
              <a:gd name="T83" fmla="*/ 2147483646 h 235"/>
              <a:gd name="T84" fmla="*/ 2147483646 w 282"/>
              <a:gd name="T85" fmla="*/ 2147483646 h 235"/>
              <a:gd name="T86" fmla="*/ 2147483646 w 282"/>
              <a:gd name="T87" fmla="*/ 2147483646 h 235"/>
              <a:gd name="T88" fmla="*/ 2147483646 w 282"/>
              <a:gd name="T89" fmla="*/ 2147483646 h 235"/>
              <a:gd name="T90" fmla="*/ 2147483646 w 282"/>
              <a:gd name="T91" fmla="*/ 2147483646 h 235"/>
              <a:gd name="T92" fmla="*/ 2147483646 w 282"/>
              <a:gd name="T93" fmla="*/ 2147483646 h 235"/>
              <a:gd name="T94" fmla="*/ 2147483646 w 282"/>
              <a:gd name="T95" fmla="*/ 2147483646 h 235"/>
              <a:gd name="T96" fmla="*/ 2147483646 w 282"/>
              <a:gd name="T97" fmla="*/ 2147483646 h 235"/>
              <a:gd name="T98" fmla="*/ 2147483646 w 282"/>
              <a:gd name="T99" fmla="*/ 2147483646 h 235"/>
              <a:gd name="T100" fmla="*/ 2147483646 w 282"/>
              <a:gd name="T101" fmla="*/ 2147483646 h 235"/>
              <a:gd name="T102" fmla="*/ 0 w 282"/>
              <a:gd name="T103" fmla="*/ 2147483646 h 235"/>
              <a:gd name="T104" fmla="*/ 0 w 282"/>
              <a:gd name="T105" fmla="*/ 2147483646 h 235"/>
              <a:gd name="T106" fmla="*/ 2147483646 w 282"/>
              <a:gd name="T107" fmla="*/ 2147483646 h 235"/>
              <a:gd name="T108" fmla="*/ 2147483646 w 282"/>
              <a:gd name="T109" fmla="*/ 2147483646 h 235"/>
              <a:gd name="T110" fmla="*/ 2147483646 w 282"/>
              <a:gd name="T111" fmla="*/ 2147483646 h 235"/>
              <a:gd name="T112" fmla="*/ 2147483646 w 282"/>
              <a:gd name="T113" fmla="*/ 2147483646 h 235"/>
              <a:gd name="T114" fmla="*/ 2147483646 w 282"/>
              <a:gd name="T115" fmla="*/ 2147483646 h 235"/>
              <a:gd name="T116" fmla="*/ 2147483646 w 282"/>
              <a:gd name="T117" fmla="*/ 2147483646 h 235"/>
              <a:gd name="T118" fmla="*/ 2147483646 w 282"/>
              <a:gd name="T119" fmla="*/ 2147483646 h 235"/>
              <a:gd name="T120" fmla="*/ 2147483646 w 282"/>
              <a:gd name="T121" fmla="*/ 2147483646 h 235"/>
              <a:gd name="T122" fmla="*/ 2147483646 w 282"/>
              <a:gd name="T123" fmla="*/ 2147483646 h 23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2" h="235">
                <a:moveTo>
                  <a:pt x="28" y="131"/>
                </a:moveTo>
                <a:cubicBezTo>
                  <a:pt x="28" y="53"/>
                  <a:pt x="28" y="53"/>
                  <a:pt x="28" y="53"/>
                </a:cubicBezTo>
                <a:cubicBezTo>
                  <a:pt x="28" y="44"/>
                  <a:pt x="36" y="36"/>
                  <a:pt x="46" y="36"/>
                </a:cubicBezTo>
                <a:cubicBezTo>
                  <a:pt x="62" y="36"/>
                  <a:pt x="62" y="36"/>
                  <a:pt x="62" y="36"/>
                </a:cubicBezTo>
                <a:cubicBezTo>
                  <a:pt x="62" y="148"/>
                  <a:pt x="62" y="148"/>
                  <a:pt x="62" y="148"/>
                </a:cubicBezTo>
                <a:cubicBezTo>
                  <a:pt x="46" y="148"/>
                  <a:pt x="46" y="148"/>
                  <a:pt x="46" y="148"/>
                </a:cubicBezTo>
                <a:cubicBezTo>
                  <a:pt x="36" y="148"/>
                  <a:pt x="28" y="140"/>
                  <a:pt x="28" y="131"/>
                </a:cubicBezTo>
                <a:close/>
                <a:moveTo>
                  <a:pt x="214" y="131"/>
                </a:moveTo>
                <a:cubicBezTo>
                  <a:pt x="214" y="53"/>
                  <a:pt x="214" y="53"/>
                  <a:pt x="214" y="53"/>
                </a:cubicBezTo>
                <a:cubicBezTo>
                  <a:pt x="214" y="44"/>
                  <a:pt x="207" y="36"/>
                  <a:pt x="197" y="36"/>
                </a:cubicBezTo>
                <a:cubicBezTo>
                  <a:pt x="180" y="36"/>
                  <a:pt x="180" y="36"/>
                  <a:pt x="180" y="36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197" y="148"/>
                  <a:pt x="197" y="148"/>
                  <a:pt x="197" y="148"/>
                </a:cubicBezTo>
                <a:cubicBezTo>
                  <a:pt x="207" y="148"/>
                  <a:pt x="214" y="140"/>
                  <a:pt x="214" y="131"/>
                </a:cubicBezTo>
                <a:close/>
                <a:moveTo>
                  <a:pt x="154" y="36"/>
                </a:moveTo>
                <a:cubicBezTo>
                  <a:pt x="152" y="21"/>
                  <a:pt x="143" y="13"/>
                  <a:pt x="131" y="13"/>
                </a:cubicBezTo>
                <a:cubicBezTo>
                  <a:pt x="112" y="13"/>
                  <a:pt x="112" y="13"/>
                  <a:pt x="112" y="13"/>
                </a:cubicBezTo>
                <a:cubicBezTo>
                  <a:pt x="100" y="13"/>
                  <a:pt x="91" y="21"/>
                  <a:pt x="89" y="36"/>
                </a:cubicBezTo>
                <a:cubicBezTo>
                  <a:pt x="77" y="36"/>
                  <a:pt x="77" y="36"/>
                  <a:pt x="77" y="36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166" y="148"/>
                  <a:pt x="166" y="148"/>
                  <a:pt x="166" y="148"/>
                </a:cubicBezTo>
                <a:cubicBezTo>
                  <a:pt x="166" y="36"/>
                  <a:pt x="166" y="36"/>
                  <a:pt x="166" y="36"/>
                </a:cubicBezTo>
                <a:lnTo>
                  <a:pt x="154" y="36"/>
                </a:lnTo>
                <a:close/>
                <a:moveTo>
                  <a:pt x="101" y="36"/>
                </a:moveTo>
                <a:cubicBezTo>
                  <a:pt x="102" y="23"/>
                  <a:pt x="110" y="23"/>
                  <a:pt x="112" y="23"/>
                </a:cubicBezTo>
                <a:cubicBezTo>
                  <a:pt x="131" y="23"/>
                  <a:pt x="131" y="23"/>
                  <a:pt x="131" y="23"/>
                </a:cubicBezTo>
                <a:cubicBezTo>
                  <a:pt x="137" y="23"/>
                  <a:pt x="141" y="27"/>
                  <a:pt x="142" y="36"/>
                </a:cubicBezTo>
                <a:lnTo>
                  <a:pt x="101" y="36"/>
                </a:lnTo>
                <a:close/>
                <a:moveTo>
                  <a:pt x="42" y="187"/>
                </a:moveTo>
                <a:cubicBezTo>
                  <a:pt x="28" y="187"/>
                  <a:pt x="17" y="198"/>
                  <a:pt x="17" y="211"/>
                </a:cubicBezTo>
                <a:cubicBezTo>
                  <a:pt x="17" y="224"/>
                  <a:pt x="28" y="235"/>
                  <a:pt x="42" y="235"/>
                </a:cubicBezTo>
                <a:cubicBezTo>
                  <a:pt x="55" y="235"/>
                  <a:pt x="66" y="224"/>
                  <a:pt x="66" y="211"/>
                </a:cubicBezTo>
                <a:cubicBezTo>
                  <a:pt x="66" y="198"/>
                  <a:pt x="55" y="187"/>
                  <a:pt x="42" y="187"/>
                </a:cubicBezTo>
                <a:close/>
                <a:moveTo>
                  <a:pt x="42" y="224"/>
                </a:moveTo>
                <a:cubicBezTo>
                  <a:pt x="34" y="224"/>
                  <a:pt x="29" y="218"/>
                  <a:pt x="29" y="211"/>
                </a:cubicBezTo>
                <a:cubicBezTo>
                  <a:pt x="29" y="204"/>
                  <a:pt x="34" y="198"/>
                  <a:pt x="42" y="198"/>
                </a:cubicBezTo>
                <a:cubicBezTo>
                  <a:pt x="49" y="198"/>
                  <a:pt x="54" y="204"/>
                  <a:pt x="54" y="211"/>
                </a:cubicBezTo>
                <a:cubicBezTo>
                  <a:pt x="54" y="218"/>
                  <a:pt x="49" y="224"/>
                  <a:pt x="42" y="224"/>
                </a:cubicBezTo>
                <a:close/>
                <a:moveTo>
                  <a:pt x="202" y="187"/>
                </a:moveTo>
                <a:cubicBezTo>
                  <a:pt x="188" y="187"/>
                  <a:pt x="177" y="198"/>
                  <a:pt x="177" y="211"/>
                </a:cubicBezTo>
                <a:cubicBezTo>
                  <a:pt x="177" y="224"/>
                  <a:pt x="188" y="235"/>
                  <a:pt x="202" y="235"/>
                </a:cubicBezTo>
                <a:cubicBezTo>
                  <a:pt x="215" y="235"/>
                  <a:pt x="226" y="224"/>
                  <a:pt x="226" y="211"/>
                </a:cubicBezTo>
                <a:cubicBezTo>
                  <a:pt x="226" y="198"/>
                  <a:pt x="215" y="187"/>
                  <a:pt x="202" y="187"/>
                </a:cubicBezTo>
                <a:close/>
                <a:moveTo>
                  <a:pt x="202" y="224"/>
                </a:moveTo>
                <a:cubicBezTo>
                  <a:pt x="194" y="224"/>
                  <a:pt x="189" y="218"/>
                  <a:pt x="189" y="211"/>
                </a:cubicBezTo>
                <a:cubicBezTo>
                  <a:pt x="189" y="204"/>
                  <a:pt x="194" y="198"/>
                  <a:pt x="202" y="198"/>
                </a:cubicBezTo>
                <a:cubicBezTo>
                  <a:pt x="209" y="198"/>
                  <a:pt x="214" y="204"/>
                  <a:pt x="214" y="211"/>
                </a:cubicBezTo>
                <a:cubicBezTo>
                  <a:pt x="214" y="218"/>
                  <a:pt x="209" y="224"/>
                  <a:pt x="202" y="224"/>
                </a:cubicBezTo>
                <a:close/>
                <a:moveTo>
                  <a:pt x="275" y="20"/>
                </a:moveTo>
                <a:cubicBezTo>
                  <a:pt x="246" y="36"/>
                  <a:pt x="246" y="36"/>
                  <a:pt x="246" y="36"/>
                </a:cubicBezTo>
                <a:cubicBezTo>
                  <a:pt x="246" y="179"/>
                  <a:pt x="246" y="179"/>
                  <a:pt x="246" y="179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40"/>
                  <a:pt x="0" y="140"/>
                  <a:pt x="0" y="140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9" y="160"/>
                  <a:pt x="19" y="160"/>
                  <a:pt x="19" y="160"/>
                </a:cubicBezTo>
                <a:cubicBezTo>
                  <a:pt x="226" y="160"/>
                  <a:pt x="226" y="160"/>
                  <a:pt x="226" y="160"/>
                </a:cubicBezTo>
                <a:cubicBezTo>
                  <a:pt x="226" y="31"/>
                  <a:pt x="226" y="31"/>
                  <a:pt x="226" y="31"/>
                </a:cubicBezTo>
                <a:cubicBezTo>
                  <a:pt x="226" y="31"/>
                  <a:pt x="226" y="30"/>
                  <a:pt x="226" y="29"/>
                </a:cubicBezTo>
                <a:cubicBezTo>
                  <a:pt x="227" y="26"/>
                  <a:pt x="228" y="23"/>
                  <a:pt x="231" y="22"/>
                </a:cubicBezTo>
                <a:cubicBezTo>
                  <a:pt x="266" y="3"/>
                  <a:pt x="266" y="3"/>
                  <a:pt x="266" y="3"/>
                </a:cubicBezTo>
                <a:cubicBezTo>
                  <a:pt x="271" y="0"/>
                  <a:pt x="277" y="2"/>
                  <a:pt x="279" y="7"/>
                </a:cubicBezTo>
                <a:cubicBezTo>
                  <a:pt x="282" y="12"/>
                  <a:pt x="280" y="17"/>
                  <a:pt x="275" y="20"/>
                </a:cubicBezTo>
                <a:close/>
              </a:path>
            </a:pathLst>
          </a:custGeom>
          <a:solidFill>
            <a:srgbClr val="0656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" name="文本框 58"/>
          <p:cNvSpPr txBox="1"/>
          <p:nvPr/>
        </p:nvSpPr>
        <p:spPr>
          <a:xfrm>
            <a:off x="2745253" y="3852337"/>
            <a:ext cx="665568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000" dirty="0">
              <a:solidFill>
                <a:srgbClr val="0656F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59"/>
          <p:cNvSpPr txBox="1"/>
          <p:nvPr/>
        </p:nvSpPr>
        <p:spPr>
          <a:xfrm>
            <a:off x="4754316" y="3852337"/>
            <a:ext cx="665568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000" dirty="0">
              <a:solidFill>
                <a:srgbClr val="0656F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文本框 60"/>
          <p:cNvSpPr txBox="1"/>
          <p:nvPr/>
        </p:nvSpPr>
        <p:spPr>
          <a:xfrm>
            <a:off x="6763378" y="3852337"/>
            <a:ext cx="66556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000" dirty="0">
              <a:solidFill>
                <a:srgbClr val="0656F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61"/>
          <p:cNvSpPr txBox="1"/>
          <p:nvPr/>
        </p:nvSpPr>
        <p:spPr>
          <a:xfrm>
            <a:off x="8772441" y="3852337"/>
            <a:ext cx="66556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2000" dirty="0">
              <a:solidFill>
                <a:srgbClr val="0656F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TextBox 7"/>
          <p:cNvSpPr>
            <a:spLocks noChangeArrowheads="1"/>
          </p:cNvSpPr>
          <p:nvPr/>
        </p:nvSpPr>
        <p:spPr bwMode="auto">
          <a:xfrm>
            <a:off x="2446863" y="4586645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2235655" y="4491622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656F7"/>
              </a:solidFill>
            </a:endParaRPr>
          </a:p>
        </p:txBody>
      </p:sp>
      <p:sp>
        <p:nvSpPr>
          <p:cNvPr id="46" name="文本框 49"/>
          <p:cNvSpPr txBox="1"/>
          <p:nvPr/>
        </p:nvSpPr>
        <p:spPr>
          <a:xfrm>
            <a:off x="2137147" y="5013176"/>
            <a:ext cx="1817068" cy="84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能享受更好的网页服务，减少网页干扰与学习成本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TextBox 7"/>
          <p:cNvSpPr>
            <a:spLocks noChangeArrowheads="1"/>
          </p:cNvSpPr>
          <p:nvPr/>
        </p:nvSpPr>
        <p:spPr bwMode="auto">
          <a:xfrm>
            <a:off x="4463087" y="4586645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网站提供商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4251879" y="4491622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CCCC7"/>
              </a:solidFill>
            </a:endParaRPr>
          </a:p>
        </p:txBody>
      </p:sp>
      <p:sp>
        <p:nvSpPr>
          <p:cNvPr id="49" name="文本框 49"/>
          <p:cNvSpPr txBox="1"/>
          <p:nvPr/>
        </p:nvSpPr>
        <p:spPr>
          <a:xfrm>
            <a:off x="4153371" y="5036077"/>
            <a:ext cx="1817068" cy="5921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用户享受到更好服务，粘性更强</a:t>
            </a:r>
          </a:p>
        </p:txBody>
      </p:sp>
      <p:sp>
        <p:nvSpPr>
          <p:cNvPr id="50" name="TextBox 7"/>
          <p:cNvSpPr>
            <a:spLocks noChangeArrowheads="1"/>
          </p:cNvSpPr>
          <p:nvPr/>
        </p:nvSpPr>
        <p:spPr bwMode="auto">
          <a:xfrm>
            <a:off x="6534451" y="4586645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6323243" y="4491622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CCCC7"/>
              </a:solidFill>
            </a:endParaRPr>
          </a:p>
        </p:txBody>
      </p:sp>
      <p:sp>
        <p:nvSpPr>
          <p:cNvPr id="52" name="文本框 49"/>
          <p:cNvSpPr txBox="1"/>
          <p:nvPr/>
        </p:nvSpPr>
        <p:spPr>
          <a:xfrm>
            <a:off x="6224735" y="5048173"/>
            <a:ext cx="1817068" cy="5911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降低爬虫等程序信息处理成本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TextBox 7"/>
          <p:cNvSpPr>
            <a:spLocks noChangeArrowheads="1"/>
          </p:cNvSpPr>
          <p:nvPr/>
        </p:nvSpPr>
        <p:spPr bwMode="auto">
          <a:xfrm>
            <a:off x="8550675" y="4586645"/>
            <a:ext cx="12241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广告商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8339467" y="4491622"/>
            <a:ext cx="1646552" cy="4670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CCCC7"/>
              </a:solidFill>
            </a:endParaRPr>
          </a:p>
        </p:txBody>
      </p:sp>
      <p:sp>
        <p:nvSpPr>
          <p:cNvPr id="61" name="文本框 49"/>
          <p:cNvSpPr txBox="1"/>
          <p:nvPr/>
        </p:nvSpPr>
        <p:spPr>
          <a:xfrm>
            <a:off x="8240959" y="5048173"/>
            <a:ext cx="1817068" cy="5911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在平台投放广告，全网页收到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  <p:bldP spid="42" grpId="0"/>
      <p:bldP spid="43" grpId="0"/>
      <p:bldP spid="44" grpId="0"/>
      <p:bldP spid="45" grpId="0" animBg="1"/>
      <p:bldP spid="46" grpId="0"/>
      <p:bldP spid="47" grpId="0"/>
      <p:bldP spid="48" grpId="0" animBg="1"/>
      <p:bldP spid="49" grpId="0"/>
      <p:bldP spid="50" grpId="0"/>
      <p:bldP spid="51" grpId="0" animBg="1"/>
      <p:bldP spid="52" grpId="0"/>
      <p:bldP spid="59" grpId="0"/>
      <p:bldP spid="60" grpId="0" animBg="1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A1672B-119B-4ECA-8092-A1C18D7F21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" r="18834"/>
          <a:stretch/>
        </p:blipFill>
        <p:spPr>
          <a:xfrm>
            <a:off x="-1" y="-2"/>
            <a:ext cx="12192003" cy="68580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61483" y="3212976"/>
            <a:ext cx="784887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  <a:endParaRPr lang="zh-CN" sz="60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86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DCDA79F-EBF1-442F-8865-9724654A4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8" r="9658"/>
          <a:stretch/>
        </p:blipFill>
        <p:spPr>
          <a:xfrm>
            <a:off x="-1" y="0"/>
            <a:ext cx="12195175" cy="6873541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EC93152-5569-42AB-842A-04780A3FE2D4}"/>
              </a:ext>
            </a:extLst>
          </p:cNvPr>
          <p:cNvSpPr/>
          <p:nvPr/>
        </p:nvSpPr>
        <p:spPr>
          <a:xfrm>
            <a:off x="496859" y="368660"/>
            <a:ext cx="11201457" cy="6120680"/>
          </a:xfrm>
          <a:prstGeom prst="roundRect">
            <a:avLst>
              <a:gd name="adj" fmla="val 27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B9D24A-1A96-4039-BBC6-F9EE16490C3E}"/>
              </a:ext>
            </a:extLst>
          </p:cNvPr>
          <p:cNvSpPr txBox="1"/>
          <p:nvPr/>
        </p:nvSpPr>
        <p:spPr>
          <a:xfrm>
            <a:off x="5305499" y="2348880"/>
            <a:ext cx="47118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0656F7"/>
                </a:solidFill>
                <a:latin typeface="微软雅黑" panose="020B0503020204020204" charset="-122"/>
                <a:ea typeface="微软雅黑" panose="020B0503020204020204" charset="-122"/>
              </a:rPr>
              <a:t>PART 01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987E40-AEAF-45C1-A2B3-9DD70E98750C}"/>
              </a:ext>
            </a:extLst>
          </p:cNvPr>
          <p:cNvSpPr txBox="1"/>
          <p:nvPr/>
        </p:nvSpPr>
        <p:spPr>
          <a:xfrm>
            <a:off x="5396939" y="3564925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项目背景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A1E5A2-CB28-46E6-8E38-FD874EC75098}"/>
              </a:ext>
            </a:extLst>
          </p:cNvPr>
          <p:cNvSpPr txBox="1"/>
          <p:nvPr/>
        </p:nvSpPr>
        <p:spPr>
          <a:xfrm>
            <a:off x="5396939" y="4219245"/>
            <a:ext cx="5810250" cy="326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sym typeface="+mn-ea"/>
              </a:rPr>
              <a:t>项目解决的实际痛点与目标展望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1F8449-BF5A-4C92-9083-A5B9F22E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099" y="2415862"/>
            <a:ext cx="2480091" cy="25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95" y="1916832"/>
            <a:ext cx="6120680" cy="368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燕尾形 35"/>
          <p:cNvSpPr/>
          <p:nvPr/>
        </p:nvSpPr>
        <p:spPr>
          <a:xfrm rot="5400000">
            <a:off x="7105699" y="2064036"/>
            <a:ext cx="360040" cy="576064"/>
          </a:xfrm>
          <a:prstGeom prst="chevron">
            <a:avLst/>
          </a:pr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7285719" y="2640100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586713" y="1956430"/>
            <a:ext cx="877145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网页多</a:t>
            </a: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573751" y="2295616"/>
            <a:ext cx="3312368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同类型的网页越来越多</a:t>
            </a:r>
          </a:p>
        </p:txBody>
      </p:sp>
      <p:sp>
        <p:nvSpPr>
          <p:cNvPr id="40" name="燕尾形 39"/>
          <p:cNvSpPr/>
          <p:nvPr/>
        </p:nvSpPr>
        <p:spPr>
          <a:xfrm rot="5400000">
            <a:off x="7105699" y="3432188"/>
            <a:ext cx="360040" cy="576064"/>
          </a:xfrm>
          <a:prstGeom prst="chevron">
            <a:avLst/>
          </a:pr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7285719" y="4008252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622717" y="2987668"/>
            <a:ext cx="877145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网页乱</a:t>
            </a: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7609755" y="3326854"/>
            <a:ext cx="3312368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各个网页都有不同的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UI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风格、页面操作逻辑</a:t>
            </a:r>
          </a:p>
        </p:txBody>
      </p:sp>
      <p:sp>
        <p:nvSpPr>
          <p:cNvPr id="44" name="燕尾形 43"/>
          <p:cNvSpPr/>
          <p:nvPr/>
        </p:nvSpPr>
        <p:spPr>
          <a:xfrm rot="5400000">
            <a:off x="7105699" y="4872348"/>
            <a:ext cx="360040" cy="576064"/>
          </a:xfrm>
          <a:prstGeom prst="chevron">
            <a:avLst/>
          </a:prstGeom>
          <a:solidFill>
            <a:srgbClr val="0656F7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285719" y="5448412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622717" y="4427828"/>
            <a:ext cx="877145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网页繁</a:t>
            </a:r>
          </a:p>
        </p:txBody>
      </p:sp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7609755" y="4767014"/>
            <a:ext cx="3312368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各个网页总是倾向于往页面中塞入很多与主题无关内容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803467-FACA-4762-BD96-678BA4AEBD4A}"/>
              </a:ext>
            </a:extLst>
          </p:cNvPr>
          <p:cNvSpPr txBox="1"/>
          <p:nvPr/>
        </p:nvSpPr>
        <p:spPr>
          <a:xfrm>
            <a:off x="2711080" y="108444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ea typeface="方正兰亭黑简体" panose="02000000000000000000"/>
              </a:rPr>
              <a:t>实际痛点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39" grpId="0"/>
      <p:bldP spid="40" grpId="0" animBg="1"/>
      <p:bldP spid="42" grpId="0"/>
      <p:bldP spid="43" grpId="0"/>
      <p:bldP spid="44" grpId="0" animBg="1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7249715" y="5445224"/>
            <a:ext cx="4032448" cy="56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lvl="0" algn="ctr"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在浏览器端显示网页时，使用浏览器插件将同类型网页以同样的方式显示</a:t>
            </a:r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7266238" y="4986960"/>
            <a:ext cx="1061815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656F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项目简介</a:t>
            </a:r>
          </a:p>
        </p:txBody>
      </p:sp>
      <p:sp>
        <p:nvSpPr>
          <p:cNvPr id="17" name="矩形 16"/>
          <p:cNvSpPr/>
          <p:nvPr/>
        </p:nvSpPr>
        <p:spPr>
          <a:xfrm>
            <a:off x="7325361" y="5354518"/>
            <a:ext cx="599800" cy="40500"/>
          </a:xfrm>
          <a:prstGeom prst="rect">
            <a:avLst/>
          </a:prstGeom>
          <a:solidFill>
            <a:schemeClr val="accent4">
              <a:lumMod val="10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40211" y="5354518"/>
            <a:ext cx="1215000" cy="40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B847FCC-656A-4CA7-89CA-7A3DABD4D2B8}"/>
              </a:ext>
            </a:extLst>
          </p:cNvPr>
          <p:cNvSpPr/>
          <p:nvPr/>
        </p:nvSpPr>
        <p:spPr>
          <a:xfrm>
            <a:off x="1345059" y="1268760"/>
            <a:ext cx="1944216" cy="79208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ea typeface="方正兰亭黑简体" panose="02000000000000000000"/>
              </a:rPr>
              <a:t>全是广告的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ea typeface="方正兰亭黑简体" panose="02000000000000000000"/>
            </a:endParaRPr>
          </a:p>
          <a:p>
            <a:pPr algn="ctr"/>
            <a:r>
              <a:rPr lang="zh-CN" altLang="en-US" sz="2400" dirty="0">
                <a:ea typeface="方正兰亭黑简体" panose="02000000000000000000"/>
              </a:rPr>
              <a:t>网页</a:t>
            </a:r>
            <a:r>
              <a:rPr lang="en-US" altLang="zh-CN" sz="2400" dirty="0">
                <a:ea typeface="方正兰亭黑简体" panose="02000000000000000000"/>
              </a:rPr>
              <a:t>A</a:t>
            </a:r>
            <a:endParaRPr lang="zh-CN" altLang="en-US" sz="2400" dirty="0">
              <a:ea typeface="方正兰亭黑简体" panose="0200000000000000000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7D91E06-08F5-4B2D-9B4A-FCD1C41BFD74}"/>
              </a:ext>
            </a:extLst>
          </p:cNvPr>
          <p:cNvSpPr/>
          <p:nvPr/>
        </p:nvSpPr>
        <p:spPr>
          <a:xfrm>
            <a:off x="1345059" y="2276872"/>
            <a:ext cx="1944216" cy="79208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ea typeface="方正兰亭黑简体" panose="02000000000000000000"/>
              </a:rPr>
              <a:t>页面复杂反人类的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ea typeface="方正兰亭黑简体" panose="02000000000000000000"/>
            </a:endParaRPr>
          </a:p>
          <a:p>
            <a:pPr algn="ctr"/>
            <a:r>
              <a:rPr lang="zh-CN" altLang="en-US" sz="2400" dirty="0">
                <a:ea typeface="方正兰亭黑简体" panose="02000000000000000000"/>
              </a:rPr>
              <a:t>网页</a:t>
            </a:r>
            <a:r>
              <a:rPr lang="en-US" altLang="zh-CN" sz="2400" dirty="0">
                <a:ea typeface="方正兰亭黑简体" panose="02000000000000000000"/>
              </a:rPr>
              <a:t>B</a:t>
            </a:r>
            <a:endParaRPr lang="zh-CN" altLang="en-US" sz="2400" dirty="0">
              <a:ea typeface="方正兰亭黑简体" panose="0200000000000000000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2A257A5-4F3A-4142-80E4-946853BD1A5B}"/>
              </a:ext>
            </a:extLst>
          </p:cNvPr>
          <p:cNvSpPr/>
          <p:nvPr/>
        </p:nvSpPr>
        <p:spPr>
          <a:xfrm>
            <a:off x="1346318" y="3284984"/>
            <a:ext cx="1944216" cy="792088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ea typeface="方正兰亭黑简体" panose="02000000000000000000"/>
              </a:rPr>
              <a:t>冷门没人用的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ea typeface="方正兰亭黑简体" panose="02000000000000000000"/>
            </a:endParaRPr>
          </a:p>
          <a:p>
            <a:pPr algn="ctr"/>
            <a:r>
              <a:rPr lang="zh-CN" altLang="en-US" sz="2400" dirty="0">
                <a:ea typeface="方正兰亭黑简体" panose="02000000000000000000"/>
              </a:rPr>
              <a:t>网页</a:t>
            </a:r>
            <a:r>
              <a:rPr lang="en-US" altLang="zh-CN" sz="2400" dirty="0">
                <a:ea typeface="方正兰亭黑简体" panose="02000000000000000000"/>
              </a:rPr>
              <a:t>C</a:t>
            </a:r>
            <a:endParaRPr lang="zh-CN" altLang="en-US" sz="2400" dirty="0">
              <a:ea typeface="方正兰亭黑简体" panose="02000000000000000000"/>
            </a:endParaRP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1C1B953E-0596-4842-9716-2CBDDD919A0D}"/>
              </a:ext>
            </a:extLst>
          </p:cNvPr>
          <p:cNvSpPr/>
          <p:nvPr/>
        </p:nvSpPr>
        <p:spPr>
          <a:xfrm>
            <a:off x="4369395" y="1916832"/>
            <a:ext cx="1944216" cy="1512168"/>
          </a:xfrm>
          <a:prstGeom prst="hex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2">
                    <a:lumMod val="60000"/>
                    <a:lumOff val="40000"/>
                  </a:schemeClr>
                </a:solidFill>
                <a:ea typeface="方正兰亭黑简体" panose="02000000000000000000"/>
              </a:rPr>
              <a:t>插件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AAE5D9F-4716-41F6-B48B-96C6E61033F0}"/>
              </a:ext>
            </a:extLst>
          </p:cNvPr>
          <p:cNvCxnSpPr>
            <a:stCxn id="2" idx="3"/>
            <a:endCxn id="4" idx="3"/>
          </p:cNvCxnSpPr>
          <p:nvPr/>
        </p:nvCxnSpPr>
        <p:spPr>
          <a:xfrm>
            <a:off x="3289275" y="1664804"/>
            <a:ext cx="1080120" cy="1008112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CAAD56-9DF0-4BF1-92DC-C11029A7D64D}"/>
              </a:ext>
            </a:extLst>
          </p:cNvPr>
          <p:cNvCxnSpPr>
            <a:cxnSpLocks/>
            <a:stCxn id="14" idx="3"/>
            <a:endCxn id="4" idx="3"/>
          </p:cNvCxnSpPr>
          <p:nvPr/>
        </p:nvCxnSpPr>
        <p:spPr>
          <a:xfrm>
            <a:off x="3289275" y="2672916"/>
            <a:ext cx="1080120" cy="0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4B107D7-8E1D-4FF6-B57D-15836FEFF3A4}"/>
              </a:ext>
            </a:extLst>
          </p:cNvPr>
          <p:cNvCxnSpPr>
            <a:cxnSpLocks/>
            <a:stCxn id="23" idx="3"/>
            <a:endCxn id="4" idx="3"/>
          </p:cNvCxnSpPr>
          <p:nvPr/>
        </p:nvCxnSpPr>
        <p:spPr>
          <a:xfrm flipV="1">
            <a:off x="3290534" y="2672916"/>
            <a:ext cx="1078861" cy="1008112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5FB78DB-E704-49E5-9ED7-04D5E948D641}"/>
              </a:ext>
            </a:extLst>
          </p:cNvPr>
          <p:cNvSpPr/>
          <p:nvPr/>
        </p:nvSpPr>
        <p:spPr>
          <a:xfrm>
            <a:off x="7624809" y="1253006"/>
            <a:ext cx="1828776" cy="2839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accent4">
                    <a:lumMod val="75000"/>
                    <a:lumOff val="25000"/>
                  </a:schemeClr>
                </a:solidFill>
                <a:ea typeface="方正兰亭黑简体" panose="02000000000000000000"/>
              </a:rPr>
              <a:t>美观</a:t>
            </a:r>
            <a:endParaRPr lang="en-US" altLang="zh-CN" sz="2400" dirty="0">
              <a:solidFill>
                <a:schemeClr val="accent4">
                  <a:lumMod val="75000"/>
                  <a:lumOff val="25000"/>
                </a:schemeClr>
              </a:solidFill>
              <a:ea typeface="方正兰亭黑简体" panose="02000000000000000000"/>
            </a:endParaRPr>
          </a:p>
          <a:p>
            <a:pPr algn="ctr"/>
            <a:r>
              <a:rPr lang="zh-CN" altLang="en-US" sz="2400" dirty="0">
                <a:solidFill>
                  <a:schemeClr val="accent4">
                    <a:lumMod val="75000"/>
                    <a:lumOff val="25000"/>
                  </a:schemeClr>
                </a:solidFill>
                <a:ea typeface="方正兰亭黑简体" panose="02000000000000000000"/>
              </a:rPr>
              <a:t>易操作</a:t>
            </a:r>
            <a:endParaRPr lang="en-US" altLang="zh-CN" sz="2400" dirty="0">
              <a:solidFill>
                <a:schemeClr val="accent4">
                  <a:lumMod val="75000"/>
                  <a:lumOff val="25000"/>
                </a:schemeClr>
              </a:solidFill>
              <a:ea typeface="方正兰亭黑简体" panose="02000000000000000000"/>
            </a:endParaRPr>
          </a:p>
          <a:p>
            <a:pPr algn="ctr"/>
            <a:r>
              <a:rPr lang="zh-CN" altLang="en-US" sz="2400" dirty="0">
                <a:solidFill>
                  <a:schemeClr val="accent4">
                    <a:lumMod val="75000"/>
                    <a:lumOff val="25000"/>
                  </a:schemeClr>
                </a:solidFill>
                <a:ea typeface="方正兰亭黑简体" panose="02000000000000000000"/>
              </a:rPr>
              <a:t>用户熟悉</a:t>
            </a:r>
            <a:endParaRPr lang="en-US" altLang="zh-CN" sz="2400" dirty="0">
              <a:solidFill>
                <a:schemeClr val="accent4">
                  <a:lumMod val="75000"/>
                  <a:lumOff val="25000"/>
                </a:schemeClr>
              </a:solidFill>
              <a:ea typeface="方正兰亭黑简体" panose="02000000000000000000"/>
            </a:endParaRPr>
          </a:p>
          <a:p>
            <a:pPr algn="ctr"/>
            <a:r>
              <a:rPr lang="zh-CN" altLang="en-US" sz="2400" dirty="0">
                <a:solidFill>
                  <a:schemeClr val="accent4">
                    <a:lumMod val="75000"/>
                    <a:lumOff val="25000"/>
                  </a:schemeClr>
                </a:solidFill>
                <a:ea typeface="方正兰亭黑简体" panose="02000000000000000000"/>
              </a:rPr>
              <a:t>统一</a:t>
            </a:r>
            <a:endParaRPr lang="en-US" altLang="zh-CN" sz="2400" dirty="0">
              <a:solidFill>
                <a:schemeClr val="accent4">
                  <a:lumMod val="75000"/>
                  <a:lumOff val="25000"/>
                </a:schemeClr>
              </a:solidFill>
              <a:ea typeface="方正兰亭黑简体" panose="02000000000000000000"/>
            </a:endParaRPr>
          </a:p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ea typeface="方正兰亭黑简体" panose="02000000000000000000"/>
              </a:rPr>
              <a:t>的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ea typeface="方正兰亭黑简体" panose="02000000000000000000"/>
            </a:endParaRPr>
          </a:p>
          <a:p>
            <a:pPr algn="ctr"/>
            <a:r>
              <a:rPr lang="zh-CN" altLang="en-US" sz="3200" dirty="0">
                <a:solidFill>
                  <a:schemeClr val="dk1"/>
                </a:solidFill>
                <a:ea typeface="方正兰亭黑简体" panose="02000000000000000000"/>
              </a:rPr>
              <a:t>网页</a:t>
            </a:r>
            <a:r>
              <a:rPr lang="en-US" altLang="zh-CN" sz="3200" dirty="0">
                <a:solidFill>
                  <a:schemeClr val="dk1"/>
                </a:solidFill>
                <a:ea typeface="方正兰亭黑简体" panose="02000000000000000000"/>
              </a:rPr>
              <a:t>S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76F9A8F-618D-424D-9056-9123F93ABC58}"/>
              </a:ext>
            </a:extLst>
          </p:cNvPr>
          <p:cNvCxnSpPr>
            <a:stCxn id="4" idx="0"/>
            <a:endCxn id="10" idx="1"/>
          </p:cNvCxnSpPr>
          <p:nvPr/>
        </p:nvCxnSpPr>
        <p:spPr>
          <a:xfrm>
            <a:off x="6313611" y="2672916"/>
            <a:ext cx="1311198" cy="0"/>
          </a:xfrm>
          <a:prstGeom prst="straightConnector1">
            <a:avLst/>
          </a:prstGeom>
          <a:ln w="57150">
            <a:solidFill>
              <a:schemeClr val="accent5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 animBg="1"/>
      <p:bldP spid="2" grpId="0" animBg="1"/>
      <p:bldP spid="14" grpId="0" animBg="1"/>
      <p:bldP spid="23" grpId="0" animBg="1"/>
      <p:bldP spid="4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736322" y="4278043"/>
            <a:ext cx="663125" cy="663125"/>
            <a:chOff x="8077071" y="845254"/>
            <a:chExt cx="2036801" cy="2036802"/>
          </a:xfrm>
        </p:grpSpPr>
        <p:sp>
          <p:nvSpPr>
            <p:cNvPr id="17" name="椭圆 16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15344" y="4278043"/>
            <a:ext cx="663125" cy="663125"/>
            <a:chOff x="8125599" y="1434035"/>
            <a:chExt cx="2036802" cy="2036802"/>
          </a:xfrm>
        </p:grpSpPr>
        <p:sp>
          <p:nvSpPr>
            <p:cNvPr id="20" name="椭圆 19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Freeform 261"/>
            <p:cNvSpPr/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37550" y="4278043"/>
            <a:ext cx="663125" cy="663125"/>
            <a:chOff x="8125599" y="1434035"/>
            <a:chExt cx="2036802" cy="2036802"/>
          </a:xfrm>
        </p:grpSpPr>
        <p:sp>
          <p:nvSpPr>
            <p:cNvPr id="23" name="椭圆 2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4" name="组合 23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25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6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7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7787262" y="4278043"/>
            <a:ext cx="663125" cy="663125"/>
            <a:chOff x="8125599" y="1434035"/>
            <a:chExt cx="2036802" cy="2036802"/>
          </a:xfrm>
        </p:grpSpPr>
        <p:sp>
          <p:nvSpPr>
            <p:cNvPr id="29" name="椭圆 2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898958" y="4278043"/>
            <a:ext cx="663125" cy="663125"/>
            <a:chOff x="8125599" y="1434035"/>
            <a:chExt cx="2036802" cy="2036802"/>
          </a:xfrm>
        </p:grpSpPr>
        <p:sp>
          <p:nvSpPr>
            <p:cNvPr id="32" name="椭圆 31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1154137" y="5013176"/>
            <a:ext cx="183082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大规模修改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使用浏览器插件对网页进行大规模修改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07EC663-7AAF-4CBD-82D0-8EB4D744CC71}"/>
              </a:ext>
            </a:extLst>
          </p:cNvPr>
          <p:cNvSpPr/>
          <p:nvPr/>
        </p:nvSpPr>
        <p:spPr>
          <a:xfrm>
            <a:off x="3217267" y="5013176"/>
            <a:ext cx="1830823" cy="869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高度定制化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允许用户自定义显示方式、显示内容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F12A206-47EB-4C02-9F90-48A9AFBEA717}"/>
              </a:ext>
            </a:extLst>
          </p:cNvPr>
          <p:cNvSpPr/>
          <p:nvPr/>
        </p:nvSpPr>
        <p:spPr>
          <a:xfrm>
            <a:off x="5048090" y="5013176"/>
            <a:ext cx="20989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自动化执行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允许用户在结构化显示页面的同时以更高效率运行脚本或爬虫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F8A5F78-C953-47B2-AB4F-576CFFF1B894}"/>
              </a:ext>
            </a:extLst>
          </p:cNvPr>
          <p:cNvSpPr/>
          <p:nvPr/>
        </p:nvSpPr>
        <p:spPr>
          <a:xfrm>
            <a:off x="7321722" y="5013176"/>
            <a:ext cx="17004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用户上传内容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可对冷门网站进行处理、提供不同的显示主题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EB7362D-4AA9-4414-BB2F-41F1FE3ACD2B}"/>
              </a:ext>
            </a:extLst>
          </p:cNvPr>
          <p:cNvSpPr/>
          <p:nvPr/>
        </p:nvSpPr>
        <p:spPr>
          <a:xfrm>
            <a:off x="8848774" y="5013176"/>
            <a:ext cx="2555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服务器管理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用户使用更友好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94294AA9-01CF-4E26-814C-EE868CF75D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" t="5803" r="1513" b="50407"/>
          <a:stretch/>
        </p:blipFill>
        <p:spPr>
          <a:xfrm>
            <a:off x="2031902" y="979138"/>
            <a:ext cx="8629938" cy="25868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CC23AB0-974A-49E2-822E-A785608EB328}"/>
              </a:ext>
            </a:extLst>
          </p:cNvPr>
          <p:cNvSpPr txBox="1"/>
          <p:nvPr/>
        </p:nvSpPr>
        <p:spPr>
          <a:xfrm>
            <a:off x="903717" y="719994"/>
            <a:ext cx="1015663" cy="31051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ea typeface="方正兰亭黑简体" panose="02000000000000000000"/>
              </a:rPr>
              <a:t>技术特点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3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1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1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0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22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2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5" presetID="2" presetClass="entr" presetSubtype="1" fill="hold" nodeType="after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000">
                                          <p:cBhvr additive="base">
                                            <p:cTn id="27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000">
                                          <p:cBhvr additive="base">
                                            <p:cTn id="28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40" grpId="0"/>
          <p:bldP spid="41" grpId="0"/>
          <p:bldP spid="42" grpId="0"/>
          <p:bldP spid="4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4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40" grpId="0"/>
          <p:bldP spid="41" grpId="0"/>
          <p:bldP spid="42" grpId="0"/>
          <p:bldP spid="43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DCDA79F-EBF1-442F-8865-9724654A4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8" r="9658"/>
          <a:stretch/>
        </p:blipFill>
        <p:spPr>
          <a:xfrm>
            <a:off x="-1" y="0"/>
            <a:ext cx="12195175" cy="6873541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EC93152-5569-42AB-842A-04780A3FE2D4}"/>
              </a:ext>
            </a:extLst>
          </p:cNvPr>
          <p:cNvSpPr/>
          <p:nvPr/>
        </p:nvSpPr>
        <p:spPr>
          <a:xfrm>
            <a:off x="496859" y="368660"/>
            <a:ext cx="11201457" cy="6120680"/>
          </a:xfrm>
          <a:prstGeom prst="roundRect">
            <a:avLst>
              <a:gd name="adj" fmla="val 27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B9D24A-1A96-4039-BBC6-F9EE16490C3E}"/>
              </a:ext>
            </a:extLst>
          </p:cNvPr>
          <p:cNvSpPr txBox="1"/>
          <p:nvPr/>
        </p:nvSpPr>
        <p:spPr>
          <a:xfrm>
            <a:off x="5305499" y="2348880"/>
            <a:ext cx="47118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0656F7"/>
                </a:solidFill>
                <a:latin typeface="微软雅黑" panose="020B0503020204020204" charset="-122"/>
                <a:ea typeface="微软雅黑" panose="020B0503020204020204" charset="-122"/>
              </a:rPr>
              <a:t>PART 02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987E40-AEAF-45C1-A2B3-9DD70E98750C}"/>
              </a:ext>
            </a:extLst>
          </p:cNvPr>
          <p:cNvSpPr txBox="1"/>
          <p:nvPr/>
        </p:nvSpPr>
        <p:spPr>
          <a:xfrm>
            <a:off x="5396939" y="3564925"/>
            <a:ext cx="379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技术分析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A1E5A2-CB28-46E6-8E38-FD874EC75098}"/>
              </a:ext>
            </a:extLst>
          </p:cNvPr>
          <p:cNvSpPr txBox="1"/>
          <p:nvPr/>
        </p:nvSpPr>
        <p:spPr>
          <a:xfrm>
            <a:off x="5396939" y="4219245"/>
            <a:ext cx="5810250" cy="326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sym typeface="+mn-ea"/>
              </a:rPr>
              <a:t>需要的技术与技术的实现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1F8449-BF5A-4C92-9083-A5B9F22E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099" y="2415862"/>
            <a:ext cx="2480091" cy="25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752247579"/>
              </p:ext>
            </p:extLst>
          </p:nvPr>
        </p:nvGraphicFramePr>
        <p:xfrm>
          <a:off x="5305499" y="1052736"/>
          <a:ext cx="5760640" cy="3752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标题 11"/>
          <p:cNvSpPr txBox="1"/>
          <p:nvPr/>
        </p:nvSpPr>
        <p:spPr>
          <a:xfrm>
            <a:off x="1993131" y="1411959"/>
            <a:ext cx="72008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60%</a:t>
            </a:r>
            <a:endParaRPr lang="zh-CN" altLang="en-US" sz="2000" dirty="0">
              <a:solidFill>
                <a:schemeClr val="accent4">
                  <a:lumMod val="10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6" name="标题 11"/>
          <p:cNvSpPr txBox="1"/>
          <p:nvPr/>
        </p:nvSpPr>
        <p:spPr>
          <a:xfrm>
            <a:off x="2546693" y="1483967"/>
            <a:ext cx="2686798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浏览器插件中使用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项目重点部分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11"/>
          <p:cNvSpPr txBox="1"/>
          <p:nvPr/>
        </p:nvSpPr>
        <p:spPr>
          <a:xfrm>
            <a:off x="2546693" y="1128490"/>
            <a:ext cx="2182742" cy="29133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1800" b="1" dirty="0">
              <a:solidFill>
                <a:schemeClr val="accent4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11"/>
          <p:cNvSpPr txBox="1"/>
          <p:nvPr/>
        </p:nvSpPr>
        <p:spPr>
          <a:xfrm>
            <a:off x="1993131" y="2712227"/>
            <a:ext cx="72008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30%</a:t>
            </a:r>
            <a:endParaRPr lang="zh-CN" altLang="en-US" sz="2000" dirty="0">
              <a:solidFill>
                <a:schemeClr val="accent4">
                  <a:lumMod val="10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9" name="标题 11"/>
          <p:cNvSpPr txBox="1"/>
          <p:nvPr/>
        </p:nvSpPr>
        <p:spPr>
          <a:xfrm>
            <a:off x="2546693" y="2784235"/>
            <a:ext cx="2686798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更新服务器的后端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实现功能即可</a:t>
            </a:r>
          </a:p>
        </p:txBody>
      </p:sp>
      <p:sp>
        <p:nvSpPr>
          <p:cNvPr id="20" name="标题 11"/>
          <p:cNvSpPr txBox="1"/>
          <p:nvPr/>
        </p:nvSpPr>
        <p:spPr>
          <a:xfrm>
            <a:off x="2546693" y="2428759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Java(Spring)</a:t>
            </a:r>
            <a:endParaRPr lang="zh-CN" altLang="en-US" sz="1800" b="1" dirty="0">
              <a:solidFill>
                <a:schemeClr val="accent4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标题 11"/>
          <p:cNvSpPr txBox="1"/>
          <p:nvPr/>
        </p:nvSpPr>
        <p:spPr>
          <a:xfrm>
            <a:off x="1993131" y="3928492"/>
            <a:ext cx="720080" cy="5715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accent4">
                    <a:lumMod val="100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10%</a:t>
            </a:r>
            <a:endParaRPr lang="zh-CN" altLang="en-US" sz="2000" dirty="0">
              <a:solidFill>
                <a:schemeClr val="accent4">
                  <a:lumMod val="10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2" name="标题 11"/>
          <p:cNvSpPr txBox="1"/>
          <p:nvPr/>
        </p:nvSpPr>
        <p:spPr>
          <a:xfrm>
            <a:off x="2546693" y="4000500"/>
            <a:ext cx="2686798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提供网页结构和美化</a:t>
            </a:r>
          </a:p>
        </p:txBody>
      </p:sp>
      <p:sp>
        <p:nvSpPr>
          <p:cNvPr id="23" name="标题 11"/>
          <p:cNvSpPr txBox="1"/>
          <p:nvPr/>
        </p:nvSpPr>
        <p:spPr>
          <a:xfrm>
            <a:off x="2546693" y="3645024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HTML/CSS</a:t>
            </a:r>
            <a:endParaRPr lang="zh-CN" altLang="en-US" sz="1800" b="1" dirty="0">
              <a:solidFill>
                <a:schemeClr val="accent4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57127" y="5374957"/>
            <a:ext cx="81729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主要使用三种开发语言，侧重不同方面</a:t>
            </a:r>
            <a:endParaRPr lang="zh-CN" altLang="en-US" sz="1400" kern="100" dirty="0">
              <a:solidFill>
                <a:schemeClr val="bg1">
                  <a:lumMod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57127" y="4939766"/>
            <a:ext cx="2059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rgbClr val="0656F7"/>
                </a:solidFill>
                <a:latin typeface="Impact MT Std" pitchFamily="34" charset="0"/>
                <a:ea typeface="微软雅黑" panose="020B0503020204020204" pitchFamily="34" charset="-122"/>
              </a:rPr>
              <a:t>开发语言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5"/>
          <p:cNvSpPr/>
          <p:nvPr/>
        </p:nvSpPr>
        <p:spPr>
          <a:xfrm rot="2919292">
            <a:off x="6196380" y="2854311"/>
            <a:ext cx="796886" cy="732083"/>
          </a:xfrm>
          <a:custGeom>
            <a:avLst/>
            <a:gdLst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-1" fmla="*/ 0 w 1080120"/>
              <a:gd name="connsiteY0-2" fmla="*/ 0 h 1407198"/>
              <a:gd name="connsiteX1-3" fmla="*/ 1080120 w 1080120"/>
              <a:gd name="connsiteY1-4" fmla="*/ 0 h 1407198"/>
              <a:gd name="connsiteX2-5" fmla="*/ 1080120 w 1080120"/>
              <a:gd name="connsiteY2-6" fmla="*/ 1407198 h 1407198"/>
              <a:gd name="connsiteX3-7" fmla="*/ 0 w 1080120"/>
              <a:gd name="connsiteY3-8" fmla="*/ 1407198 h 1407198"/>
              <a:gd name="connsiteX4-9" fmla="*/ 0 w 1080120"/>
              <a:gd name="connsiteY4-10" fmla="*/ 0 h 1407198"/>
              <a:gd name="connsiteX0-11" fmla="*/ 0 w 1080120"/>
              <a:gd name="connsiteY0-12" fmla="*/ 0 h 1407198"/>
              <a:gd name="connsiteX1-13" fmla="*/ 1080120 w 1080120"/>
              <a:gd name="connsiteY1-14" fmla="*/ 0 h 1407198"/>
              <a:gd name="connsiteX2-15" fmla="*/ 1080120 w 1080120"/>
              <a:gd name="connsiteY2-16" fmla="*/ 1407198 h 1407198"/>
              <a:gd name="connsiteX3-17" fmla="*/ 0 w 1080120"/>
              <a:gd name="connsiteY3-18" fmla="*/ 1407198 h 1407198"/>
              <a:gd name="connsiteX4-19" fmla="*/ 0 w 1080120"/>
              <a:gd name="connsiteY4-20" fmla="*/ 0 h 1407198"/>
              <a:gd name="connsiteX0-21" fmla="*/ 0 w 1080120"/>
              <a:gd name="connsiteY0-22" fmla="*/ 0 h 1407198"/>
              <a:gd name="connsiteX1-23" fmla="*/ 1080120 w 1080120"/>
              <a:gd name="connsiteY1-24" fmla="*/ 0 h 1407198"/>
              <a:gd name="connsiteX2-25" fmla="*/ 1080120 w 1080120"/>
              <a:gd name="connsiteY2-26" fmla="*/ 1407198 h 1407198"/>
              <a:gd name="connsiteX3-27" fmla="*/ 0 w 1080120"/>
              <a:gd name="connsiteY3-28" fmla="*/ 1407198 h 1407198"/>
              <a:gd name="connsiteX4-29" fmla="*/ 0 w 1080120"/>
              <a:gd name="connsiteY4-30" fmla="*/ 0 h 1407198"/>
              <a:gd name="connsiteX0-31" fmla="*/ 0 w 1080120"/>
              <a:gd name="connsiteY0-32" fmla="*/ 0 h 1407198"/>
              <a:gd name="connsiteX1-33" fmla="*/ 1080120 w 1080120"/>
              <a:gd name="connsiteY1-34" fmla="*/ 0 h 1407198"/>
              <a:gd name="connsiteX2-35" fmla="*/ 1080120 w 1080120"/>
              <a:gd name="connsiteY2-36" fmla="*/ 1407198 h 1407198"/>
              <a:gd name="connsiteX3-37" fmla="*/ 0 w 1080120"/>
              <a:gd name="connsiteY3-38" fmla="*/ 1407198 h 1407198"/>
              <a:gd name="connsiteX4-39" fmla="*/ 0 w 1080120"/>
              <a:gd name="connsiteY4-40" fmla="*/ 0 h 1407198"/>
              <a:gd name="connsiteX0-41" fmla="*/ 0 w 1080120"/>
              <a:gd name="connsiteY0-42" fmla="*/ 0 h 1407198"/>
              <a:gd name="connsiteX1-43" fmla="*/ 1080120 w 1080120"/>
              <a:gd name="connsiteY1-44" fmla="*/ 0 h 1407198"/>
              <a:gd name="connsiteX2-45" fmla="*/ 1080120 w 1080120"/>
              <a:gd name="connsiteY2-46" fmla="*/ 1407198 h 1407198"/>
              <a:gd name="connsiteX3-47" fmla="*/ 0 w 1080120"/>
              <a:gd name="connsiteY3-48" fmla="*/ 1407198 h 1407198"/>
              <a:gd name="connsiteX4-49" fmla="*/ 0 w 1080120"/>
              <a:gd name="connsiteY4-50" fmla="*/ 0 h 1407198"/>
              <a:gd name="connsiteX0-51" fmla="*/ 0 w 1080120"/>
              <a:gd name="connsiteY0-52" fmla="*/ 0 h 1407198"/>
              <a:gd name="connsiteX1-53" fmla="*/ 1080120 w 1080120"/>
              <a:gd name="connsiteY1-54" fmla="*/ 0 h 1407198"/>
              <a:gd name="connsiteX2-55" fmla="*/ 1080120 w 1080120"/>
              <a:gd name="connsiteY2-56" fmla="*/ 1407198 h 1407198"/>
              <a:gd name="connsiteX3-57" fmla="*/ 0 w 1080120"/>
              <a:gd name="connsiteY3-58" fmla="*/ 1407198 h 1407198"/>
              <a:gd name="connsiteX4-59" fmla="*/ 0 w 1080120"/>
              <a:gd name="connsiteY4-60" fmla="*/ 0 h 14071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80120" h="1407198">
                <a:moveTo>
                  <a:pt x="0" y="0"/>
                </a:moveTo>
                <a:lnTo>
                  <a:pt x="1080120" y="0"/>
                </a:lnTo>
                <a:cubicBezTo>
                  <a:pt x="831575" y="585667"/>
                  <a:pt x="892944" y="1005638"/>
                  <a:pt x="1080120" y="1407198"/>
                </a:cubicBezTo>
                <a:lnTo>
                  <a:pt x="0" y="1407198"/>
                </a:lnTo>
                <a:cubicBezTo>
                  <a:pt x="171833" y="1017912"/>
                  <a:pt x="260819" y="542709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5"/>
          <p:cNvSpPr/>
          <p:nvPr/>
        </p:nvSpPr>
        <p:spPr>
          <a:xfrm rot="18719445">
            <a:off x="5063059" y="2788156"/>
            <a:ext cx="796886" cy="732083"/>
          </a:xfrm>
          <a:custGeom>
            <a:avLst/>
            <a:gdLst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-1" fmla="*/ 0 w 1080120"/>
              <a:gd name="connsiteY0-2" fmla="*/ 0 h 1407198"/>
              <a:gd name="connsiteX1-3" fmla="*/ 1080120 w 1080120"/>
              <a:gd name="connsiteY1-4" fmla="*/ 0 h 1407198"/>
              <a:gd name="connsiteX2-5" fmla="*/ 1080120 w 1080120"/>
              <a:gd name="connsiteY2-6" fmla="*/ 1407198 h 1407198"/>
              <a:gd name="connsiteX3-7" fmla="*/ 0 w 1080120"/>
              <a:gd name="connsiteY3-8" fmla="*/ 1407198 h 1407198"/>
              <a:gd name="connsiteX4-9" fmla="*/ 0 w 1080120"/>
              <a:gd name="connsiteY4-10" fmla="*/ 0 h 1407198"/>
              <a:gd name="connsiteX0-11" fmla="*/ 0 w 1080120"/>
              <a:gd name="connsiteY0-12" fmla="*/ 0 h 1407198"/>
              <a:gd name="connsiteX1-13" fmla="*/ 1080120 w 1080120"/>
              <a:gd name="connsiteY1-14" fmla="*/ 0 h 1407198"/>
              <a:gd name="connsiteX2-15" fmla="*/ 1080120 w 1080120"/>
              <a:gd name="connsiteY2-16" fmla="*/ 1407198 h 1407198"/>
              <a:gd name="connsiteX3-17" fmla="*/ 0 w 1080120"/>
              <a:gd name="connsiteY3-18" fmla="*/ 1407198 h 1407198"/>
              <a:gd name="connsiteX4-19" fmla="*/ 0 w 1080120"/>
              <a:gd name="connsiteY4-20" fmla="*/ 0 h 1407198"/>
              <a:gd name="connsiteX0-21" fmla="*/ 0 w 1080120"/>
              <a:gd name="connsiteY0-22" fmla="*/ 0 h 1407198"/>
              <a:gd name="connsiteX1-23" fmla="*/ 1080120 w 1080120"/>
              <a:gd name="connsiteY1-24" fmla="*/ 0 h 1407198"/>
              <a:gd name="connsiteX2-25" fmla="*/ 1080120 w 1080120"/>
              <a:gd name="connsiteY2-26" fmla="*/ 1407198 h 1407198"/>
              <a:gd name="connsiteX3-27" fmla="*/ 0 w 1080120"/>
              <a:gd name="connsiteY3-28" fmla="*/ 1407198 h 1407198"/>
              <a:gd name="connsiteX4-29" fmla="*/ 0 w 1080120"/>
              <a:gd name="connsiteY4-30" fmla="*/ 0 h 1407198"/>
              <a:gd name="connsiteX0-31" fmla="*/ 0 w 1080120"/>
              <a:gd name="connsiteY0-32" fmla="*/ 0 h 1407198"/>
              <a:gd name="connsiteX1-33" fmla="*/ 1080120 w 1080120"/>
              <a:gd name="connsiteY1-34" fmla="*/ 0 h 1407198"/>
              <a:gd name="connsiteX2-35" fmla="*/ 1080120 w 1080120"/>
              <a:gd name="connsiteY2-36" fmla="*/ 1407198 h 1407198"/>
              <a:gd name="connsiteX3-37" fmla="*/ 0 w 1080120"/>
              <a:gd name="connsiteY3-38" fmla="*/ 1407198 h 1407198"/>
              <a:gd name="connsiteX4-39" fmla="*/ 0 w 1080120"/>
              <a:gd name="connsiteY4-40" fmla="*/ 0 h 1407198"/>
              <a:gd name="connsiteX0-41" fmla="*/ 0 w 1080120"/>
              <a:gd name="connsiteY0-42" fmla="*/ 0 h 1407198"/>
              <a:gd name="connsiteX1-43" fmla="*/ 1080120 w 1080120"/>
              <a:gd name="connsiteY1-44" fmla="*/ 0 h 1407198"/>
              <a:gd name="connsiteX2-45" fmla="*/ 1080120 w 1080120"/>
              <a:gd name="connsiteY2-46" fmla="*/ 1407198 h 1407198"/>
              <a:gd name="connsiteX3-47" fmla="*/ 0 w 1080120"/>
              <a:gd name="connsiteY3-48" fmla="*/ 1407198 h 1407198"/>
              <a:gd name="connsiteX4-49" fmla="*/ 0 w 1080120"/>
              <a:gd name="connsiteY4-50" fmla="*/ 0 h 1407198"/>
              <a:gd name="connsiteX0-51" fmla="*/ 0 w 1080120"/>
              <a:gd name="connsiteY0-52" fmla="*/ 0 h 1407198"/>
              <a:gd name="connsiteX1-53" fmla="*/ 1080120 w 1080120"/>
              <a:gd name="connsiteY1-54" fmla="*/ 0 h 1407198"/>
              <a:gd name="connsiteX2-55" fmla="*/ 1080120 w 1080120"/>
              <a:gd name="connsiteY2-56" fmla="*/ 1407198 h 1407198"/>
              <a:gd name="connsiteX3-57" fmla="*/ 0 w 1080120"/>
              <a:gd name="connsiteY3-58" fmla="*/ 1407198 h 1407198"/>
              <a:gd name="connsiteX4-59" fmla="*/ 0 w 1080120"/>
              <a:gd name="connsiteY4-60" fmla="*/ 0 h 14071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80120" h="1407198">
                <a:moveTo>
                  <a:pt x="0" y="0"/>
                </a:moveTo>
                <a:lnTo>
                  <a:pt x="1080120" y="0"/>
                </a:lnTo>
                <a:cubicBezTo>
                  <a:pt x="831575" y="585667"/>
                  <a:pt x="892944" y="1005638"/>
                  <a:pt x="1080120" y="1407198"/>
                </a:cubicBezTo>
                <a:lnTo>
                  <a:pt x="0" y="1407198"/>
                </a:lnTo>
                <a:cubicBezTo>
                  <a:pt x="171833" y="1017912"/>
                  <a:pt x="260819" y="542709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16126" y="2247372"/>
            <a:ext cx="1008112" cy="1008112"/>
            <a:chOff x="4416945" y="2276872"/>
            <a:chExt cx="1008112" cy="1008112"/>
          </a:xfrm>
        </p:grpSpPr>
        <p:sp>
          <p:nvSpPr>
            <p:cNvPr id="17" name="椭圆 16"/>
            <p:cNvSpPr/>
            <p:nvPr/>
          </p:nvSpPr>
          <p:spPr>
            <a:xfrm>
              <a:off x="4416945" y="2276872"/>
              <a:ext cx="1008112" cy="100811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92"/>
            <p:cNvSpPr>
              <a:spLocks noEditPoints="1"/>
            </p:cNvSpPr>
            <p:nvPr/>
          </p:nvSpPr>
          <p:spPr bwMode="auto">
            <a:xfrm>
              <a:off x="4780507" y="2642667"/>
              <a:ext cx="280988" cy="287338"/>
            </a:xfrm>
            <a:custGeom>
              <a:avLst/>
              <a:gdLst>
                <a:gd name="T0" fmla="*/ 161 w 195"/>
                <a:gd name="T1" fmla="*/ 101 h 200"/>
                <a:gd name="T2" fmla="*/ 152 w 195"/>
                <a:gd name="T3" fmla="*/ 99 h 200"/>
                <a:gd name="T4" fmla="*/ 159 w 195"/>
                <a:gd name="T5" fmla="*/ 87 h 200"/>
                <a:gd name="T6" fmla="*/ 161 w 195"/>
                <a:gd name="T7" fmla="*/ 87 h 200"/>
                <a:gd name="T8" fmla="*/ 184 w 195"/>
                <a:gd name="T9" fmla="*/ 46 h 200"/>
                <a:gd name="T10" fmla="*/ 164 w 195"/>
                <a:gd name="T11" fmla="*/ 23 h 200"/>
                <a:gd name="T12" fmla="*/ 164 w 195"/>
                <a:gd name="T13" fmla="*/ 9 h 200"/>
                <a:gd name="T14" fmla="*/ 195 w 195"/>
                <a:gd name="T15" fmla="*/ 46 h 200"/>
                <a:gd name="T16" fmla="*/ 161 w 195"/>
                <a:gd name="T17" fmla="*/ 101 h 200"/>
                <a:gd name="T18" fmla="*/ 98 w 195"/>
                <a:gd name="T19" fmla="*/ 130 h 200"/>
                <a:gd name="T20" fmla="*/ 36 w 195"/>
                <a:gd name="T21" fmla="*/ 40 h 200"/>
                <a:gd name="T22" fmla="*/ 36 w 195"/>
                <a:gd name="T23" fmla="*/ 0 h 200"/>
                <a:gd name="T24" fmla="*/ 160 w 195"/>
                <a:gd name="T25" fmla="*/ 0 h 200"/>
                <a:gd name="T26" fmla="*/ 160 w 195"/>
                <a:gd name="T27" fmla="*/ 40 h 200"/>
                <a:gd name="T28" fmla="*/ 98 w 195"/>
                <a:gd name="T29" fmla="*/ 130 h 200"/>
                <a:gd name="T30" fmla="*/ 67 w 195"/>
                <a:gd name="T31" fmla="*/ 12 h 200"/>
                <a:gd name="T32" fmla="*/ 52 w 195"/>
                <a:gd name="T33" fmla="*/ 12 h 200"/>
                <a:gd name="T34" fmla="*/ 99 w 195"/>
                <a:gd name="T35" fmla="*/ 119 h 200"/>
                <a:gd name="T36" fmla="*/ 67 w 195"/>
                <a:gd name="T37" fmla="*/ 12 h 200"/>
                <a:gd name="T38" fmla="*/ 34 w 195"/>
                <a:gd name="T39" fmla="*/ 87 h 200"/>
                <a:gd name="T40" fmla="*/ 36 w 195"/>
                <a:gd name="T41" fmla="*/ 87 h 200"/>
                <a:gd name="T42" fmla="*/ 43 w 195"/>
                <a:gd name="T43" fmla="*/ 99 h 200"/>
                <a:gd name="T44" fmla="*/ 34 w 195"/>
                <a:gd name="T45" fmla="*/ 101 h 200"/>
                <a:gd name="T46" fmla="*/ 0 w 195"/>
                <a:gd name="T47" fmla="*/ 46 h 200"/>
                <a:gd name="T48" fmla="*/ 31 w 195"/>
                <a:gd name="T49" fmla="*/ 9 h 200"/>
                <a:gd name="T50" fmla="*/ 31 w 195"/>
                <a:gd name="T51" fmla="*/ 23 h 200"/>
                <a:gd name="T52" fmla="*/ 11 w 195"/>
                <a:gd name="T53" fmla="*/ 46 h 200"/>
                <a:gd name="T54" fmla="*/ 34 w 195"/>
                <a:gd name="T55" fmla="*/ 87 h 200"/>
                <a:gd name="T56" fmla="*/ 87 w 195"/>
                <a:gd name="T57" fmla="*/ 147 h 200"/>
                <a:gd name="T58" fmla="*/ 97 w 195"/>
                <a:gd name="T59" fmla="*/ 136 h 200"/>
                <a:gd name="T60" fmla="*/ 108 w 195"/>
                <a:gd name="T61" fmla="*/ 147 h 200"/>
                <a:gd name="T62" fmla="*/ 97 w 195"/>
                <a:gd name="T63" fmla="*/ 157 h 200"/>
                <a:gd name="T64" fmla="*/ 87 w 195"/>
                <a:gd name="T65" fmla="*/ 147 h 200"/>
                <a:gd name="T66" fmla="*/ 128 w 195"/>
                <a:gd name="T67" fmla="*/ 170 h 200"/>
                <a:gd name="T68" fmla="*/ 118 w 195"/>
                <a:gd name="T69" fmla="*/ 180 h 200"/>
                <a:gd name="T70" fmla="*/ 78 w 195"/>
                <a:gd name="T71" fmla="*/ 180 h 200"/>
                <a:gd name="T72" fmla="*/ 68 w 195"/>
                <a:gd name="T73" fmla="*/ 170 h 200"/>
                <a:gd name="T74" fmla="*/ 78 w 195"/>
                <a:gd name="T75" fmla="*/ 160 h 200"/>
                <a:gd name="T76" fmla="*/ 118 w 195"/>
                <a:gd name="T77" fmla="*/ 160 h 200"/>
                <a:gd name="T78" fmla="*/ 128 w 195"/>
                <a:gd name="T79" fmla="*/ 170 h 200"/>
                <a:gd name="T80" fmla="*/ 58 w 195"/>
                <a:gd name="T81" fmla="*/ 184 h 200"/>
                <a:gd name="T82" fmla="*/ 134 w 195"/>
                <a:gd name="T83" fmla="*/ 184 h 200"/>
                <a:gd name="T84" fmla="*/ 144 w 195"/>
                <a:gd name="T85" fmla="*/ 200 h 200"/>
                <a:gd name="T86" fmla="*/ 48 w 195"/>
                <a:gd name="T87" fmla="*/ 200 h 200"/>
                <a:gd name="T88" fmla="*/ 58 w 195"/>
                <a:gd name="T89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5" h="200">
                  <a:moveTo>
                    <a:pt x="161" y="101"/>
                  </a:moveTo>
                  <a:cubicBezTo>
                    <a:pt x="158" y="101"/>
                    <a:pt x="155" y="100"/>
                    <a:pt x="152" y="99"/>
                  </a:cubicBezTo>
                  <a:cubicBezTo>
                    <a:pt x="155" y="96"/>
                    <a:pt x="157" y="92"/>
                    <a:pt x="159" y="87"/>
                  </a:cubicBezTo>
                  <a:cubicBezTo>
                    <a:pt x="159" y="87"/>
                    <a:pt x="160" y="87"/>
                    <a:pt x="161" y="87"/>
                  </a:cubicBezTo>
                  <a:cubicBezTo>
                    <a:pt x="176" y="87"/>
                    <a:pt x="184" y="64"/>
                    <a:pt x="184" y="46"/>
                  </a:cubicBezTo>
                  <a:cubicBezTo>
                    <a:pt x="184" y="31"/>
                    <a:pt x="175" y="23"/>
                    <a:pt x="164" y="23"/>
                  </a:cubicBezTo>
                  <a:cubicBezTo>
                    <a:pt x="164" y="18"/>
                    <a:pt x="164" y="13"/>
                    <a:pt x="164" y="9"/>
                  </a:cubicBezTo>
                  <a:cubicBezTo>
                    <a:pt x="181" y="9"/>
                    <a:pt x="195" y="23"/>
                    <a:pt x="195" y="46"/>
                  </a:cubicBezTo>
                  <a:cubicBezTo>
                    <a:pt x="195" y="71"/>
                    <a:pt x="182" y="101"/>
                    <a:pt x="161" y="101"/>
                  </a:cubicBezTo>
                  <a:close/>
                  <a:moveTo>
                    <a:pt x="98" y="130"/>
                  </a:moveTo>
                  <a:cubicBezTo>
                    <a:pt x="65" y="130"/>
                    <a:pt x="36" y="90"/>
                    <a:pt x="36" y="40"/>
                  </a:cubicBezTo>
                  <a:cubicBezTo>
                    <a:pt x="36" y="37"/>
                    <a:pt x="36" y="3"/>
                    <a:pt x="3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3"/>
                    <a:pt x="160" y="37"/>
                    <a:pt x="160" y="40"/>
                  </a:cubicBezTo>
                  <a:cubicBezTo>
                    <a:pt x="160" y="90"/>
                    <a:pt x="131" y="130"/>
                    <a:pt x="98" y="130"/>
                  </a:cubicBezTo>
                  <a:close/>
                  <a:moveTo>
                    <a:pt x="67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0" y="116"/>
                    <a:pt x="99" y="119"/>
                  </a:cubicBezTo>
                  <a:cubicBezTo>
                    <a:pt x="62" y="92"/>
                    <a:pt x="67" y="12"/>
                    <a:pt x="67" y="12"/>
                  </a:cubicBezTo>
                  <a:close/>
                  <a:moveTo>
                    <a:pt x="34" y="87"/>
                  </a:moveTo>
                  <a:cubicBezTo>
                    <a:pt x="35" y="87"/>
                    <a:pt x="36" y="87"/>
                    <a:pt x="36" y="87"/>
                  </a:cubicBezTo>
                  <a:cubicBezTo>
                    <a:pt x="38" y="92"/>
                    <a:pt x="40" y="96"/>
                    <a:pt x="43" y="99"/>
                  </a:cubicBezTo>
                  <a:cubicBezTo>
                    <a:pt x="40" y="100"/>
                    <a:pt x="37" y="101"/>
                    <a:pt x="34" y="101"/>
                  </a:cubicBezTo>
                  <a:cubicBezTo>
                    <a:pt x="13" y="101"/>
                    <a:pt x="0" y="71"/>
                    <a:pt x="0" y="46"/>
                  </a:cubicBezTo>
                  <a:cubicBezTo>
                    <a:pt x="0" y="23"/>
                    <a:pt x="14" y="9"/>
                    <a:pt x="31" y="9"/>
                  </a:cubicBezTo>
                  <a:cubicBezTo>
                    <a:pt x="31" y="13"/>
                    <a:pt x="31" y="18"/>
                    <a:pt x="31" y="23"/>
                  </a:cubicBezTo>
                  <a:cubicBezTo>
                    <a:pt x="20" y="23"/>
                    <a:pt x="11" y="31"/>
                    <a:pt x="11" y="46"/>
                  </a:cubicBezTo>
                  <a:cubicBezTo>
                    <a:pt x="11" y="64"/>
                    <a:pt x="19" y="87"/>
                    <a:pt x="34" y="87"/>
                  </a:cubicBezTo>
                  <a:close/>
                  <a:moveTo>
                    <a:pt x="87" y="147"/>
                  </a:moveTo>
                  <a:cubicBezTo>
                    <a:pt x="87" y="141"/>
                    <a:pt x="91" y="136"/>
                    <a:pt x="97" y="136"/>
                  </a:cubicBezTo>
                  <a:cubicBezTo>
                    <a:pt x="103" y="136"/>
                    <a:pt x="108" y="141"/>
                    <a:pt x="108" y="147"/>
                  </a:cubicBezTo>
                  <a:cubicBezTo>
                    <a:pt x="108" y="153"/>
                    <a:pt x="103" y="157"/>
                    <a:pt x="97" y="157"/>
                  </a:cubicBezTo>
                  <a:cubicBezTo>
                    <a:pt x="91" y="157"/>
                    <a:pt x="87" y="153"/>
                    <a:pt x="87" y="147"/>
                  </a:cubicBezTo>
                  <a:close/>
                  <a:moveTo>
                    <a:pt x="128" y="170"/>
                  </a:moveTo>
                  <a:cubicBezTo>
                    <a:pt x="128" y="176"/>
                    <a:pt x="123" y="180"/>
                    <a:pt x="118" y="180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72" y="180"/>
                    <a:pt x="68" y="176"/>
                    <a:pt x="68" y="170"/>
                  </a:cubicBezTo>
                  <a:cubicBezTo>
                    <a:pt x="68" y="165"/>
                    <a:pt x="72" y="160"/>
                    <a:pt x="78" y="160"/>
                  </a:cubicBezTo>
                  <a:cubicBezTo>
                    <a:pt x="118" y="160"/>
                    <a:pt x="118" y="160"/>
                    <a:pt x="118" y="160"/>
                  </a:cubicBezTo>
                  <a:cubicBezTo>
                    <a:pt x="123" y="160"/>
                    <a:pt x="128" y="165"/>
                    <a:pt x="128" y="170"/>
                  </a:cubicBezTo>
                  <a:close/>
                  <a:moveTo>
                    <a:pt x="58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43" y="184"/>
                    <a:pt x="144" y="195"/>
                    <a:pt x="144" y="200"/>
                  </a:cubicBezTo>
                  <a:cubicBezTo>
                    <a:pt x="102" y="200"/>
                    <a:pt x="88" y="200"/>
                    <a:pt x="48" y="200"/>
                  </a:cubicBezTo>
                  <a:cubicBezTo>
                    <a:pt x="48" y="195"/>
                    <a:pt x="48" y="184"/>
                    <a:pt x="58" y="1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389677" y="3039460"/>
            <a:ext cx="1285817" cy="1285817"/>
            <a:chOff x="5290496" y="3068960"/>
            <a:chExt cx="1285817" cy="1285817"/>
          </a:xfrm>
        </p:grpSpPr>
        <p:sp>
          <p:nvSpPr>
            <p:cNvPr id="20" name="椭圆 19"/>
            <p:cNvSpPr/>
            <p:nvPr/>
          </p:nvSpPr>
          <p:spPr>
            <a:xfrm>
              <a:off x="5290496" y="3068960"/>
              <a:ext cx="1285817" cy="1285817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90"/>
            <p:cNvSpPr>
              <a:spLocks noEditPoints="1"/>
            </p:cNvSpPr>
            <p:nvPr/>
          </p:nvSpPr>
          <p:spPr bwMode="auto">
            <a:xfrm>
              <a:off x="5837798" y="3501008"/>
              <a:ext cx="332982" cy="354529"/>
            </a:xfrm>
            <a:custGeom>
              <a:avLst/>
              <a:gdLst>
                <a:gd name="T0" fmla="*/ 20 w 188"/>
                <a:gd name="T1" fmla="*/ 116 h 200"/>
                <a:gd name="T2" fmla="*/ 160 w 188"/>
                <a:gd name="T3" fmla="*/ 96 h 200"/>
                <a:gd name="T4" fmla="*/ 180 w 188"/>
                <a:gd name="T5" fmla="*/ 56 h 200"/>
                <a:gd name="T6" fmla="*/ 180 w 188"/>
                <a:gd name="T7" fmla="*/ 36 h 200"/>
                <a:gd name="T8" fmla="*/ 20 w 188"/>
                <a:gd name="T9" fmla="*/ 8 h 200"/>
                <a:gd name="T10" fmla="*/ 188 w 188"/>
                <a:gd name="T11" fmla="*/ 104 h 200"/>
                <a:gd name="T12" fmla="*/ 120 w 188"/>
                <a:gd name="T13" fmla="*/ 36 h 200"/>
                <a:gd name="T14" fmla="*/ 120 w 188"/>
                <a:gd name="T15" fmla="*/ 56 h 200"/>
                <a:gd name="T16" fmla="*/ 100 w 188"/>
                <a:gd name="T17" fmla="*/ 36 h 200"/>
                <a:gd name="T18" fmla="*/ 40 w 188"/>
                <a:gd name="T19" fmla="*/ 56 h 200"/>
                <a:gd name="T20" fmla="*/ 60 w 188"/>
                <a:gd name="T21" fmla="*/ 56 h 200"/>
                <a:gd name="T22" fmla="*/ 40 w 188"/>
                <a:gd name="T23" fmla="*/ 96 h 200"/>
                <a:gd name="T24" fmla="*/ 60 w 188"/>
                <a:gd name="T25" fmla="*/ 96 h 200"/>
                <a:gd name="T26" fmla="*/ 80 w 188"/>
                <a:gd name="T27" fmla="*/ 96 h 200"/>
                <a:gd name="T28" fmla="*/ 140 w 188"/>
                <a:gd name="T29" fmla="*/ 76 h 200"/>
                <a:gd name="T30" fmla="*/ 120 w 188"/>
                <a:gd name="T31" fmla="*/ 76 h 200"/>
                <a:gd name="T32" fmla="*/ 160 w 188"/>
                <a:gd name="T33" fmla="*/ 56 h 200"/>
                <a:gd name="T34" fmla="*/ 140 w 188"/>
                <a:gd name="T35" fmla="*/ 56 h 200"/>
                <a:gd name="T36" fmla="*/ 120 w 188"/>
                <a:gd name="T37" fmla="*/ 56 h 200"/>
                <a:gd name="T38" fmla="*/ 60 w 188"/>
                <a:gd name="T39" fmla="*/ 76 h 200"/>
                <a:gd name="T40" fmla="*/ 80 w 188"/>
                <a:gd name="T41" fmla="*/ 76 h 200"/>
                <a:gd name="T42" fmla="*/ 16 w 188"/>
                <a:gd name="T43" fmla="*/ 192 h 200"/>
                <a:gd name="T44" fmla="*/ 0 w 188"/>
                <a:gd name="T45" fmla="*/ 8 h 200"/>
                <a:gd name="T46" fmla="*/ 16 w 188"/>
                <a:gd name="T47" fmla="*/ 124 h 200"/>
                <a:gd name="T48" fmla="*/ 16 w 188"/>
                <a:gd name="T49" fmla="*/ 124 h 200"/>
                <a:gd name="T50" fmla="*/ 140 w 188"/>
                <a:gd name="T51" fmla="*/ 96 h 200"/>
                <a:gd name="T52" fmla="*/ 120 w 188"/>
                <a:gd name="T53" fmla="*/ 116 h 200"/>
                <a:gd name="T54" fmla="*/ 120 w 188"/>
                <a:gd name="T55" fmla="*/ 96 h 200"/>
                <a:gd name="T56" fmla="*/ 60 w 188"/>
                <a:gd name="T57" fmla="*/ 116 h 200"/>
                <a:gd name="T58" fmla="*/ 80 w 188"/>
                <a:gd name="T59" fmla="*/ 116 h 200"/>
                <a:gd name="T60" fmla="*/ 40 w 188"/>
                <a:gd name="T61" fmla="*/ 96 h 200"/>
                <a:gd name="T62" fmla="*/ 20 w 188"/>
                <a:gd name="T63" fmla="*/ 76 h 200"/>
                <a:gd name="T64" fmla="*/ 40 w 188"/>
                <a:gd name="T65" fmla="*/ 76 h 200"/>
                <a:gd name="T66" fmla="*/ 20 w 188"/>
                <a:gd name="T67" fmla="*/ 16 h 200"/>
                <a:gd name="T68" fmla="*/ 40 w 188"/>
                <a:gd name="T69" fmla="*/ 36 h 200"/>
                <a:gd name="T70" fmla="*/ 60 w 188"/>
                <a:gd name="T71" fmla="*/ 16 h 200"/>
                <a:gd name="T72" fmla="*/ 80 w 188"/>
                <a:gd name="T73" fmla="*/ 36 h 200"/>
                <a:gd name="T74" fmla="*/ 100 w 188"/>
                <a:gd name="T75" fmla="*/ 16 h 200"/>
                <a:gd name="T76" fmla="*/ 120 w 188"/>
                <a:gd name="T77" fmla="*/ 36 h 200"/>
                <a:gd name="T78" fmla="*/ 140 w 188"/>
                <a:gd name="T79" fmla="*/ 16 h 200"/>
                <a:gd name="T80" fmla="*/ 160 w 188"/>
                <a:gd name="T81" fmla="*/ 36 h 200"/>
                <a:gd name="T82" fmla="*/ 20 w 188"/>
                <a:gd name="T83" fmla="*/ 8 h 200"/>
                <a:gd name="T84" fmla="*/ 20 w 188"/>
                <a:gd name="T85" fmla="*/ 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" h="200">
                  <a:moveTo>
                    <a:pt x="168" y="124"/>
                  </a:moveTo>
                  <a:cubicBezTo>
                    <a:pt x="168" y="124"/>
                    <a:pt x="57" y="124"/>
                    <a:pt x="20" y="12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160" y="116"/>
                    <a:pt x="160" y="116"/>
                    <a:pt x="160" y="116"/>
                  </a:cubicBezTo>
                  <a:cubicBezTo>
                    <a:pt x="171" y="116"/>
                    <a:pt x="180" y="107"/>
                    <a:pt x="180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80" y="76"/>
                    <a:pt x="180" y="76"/>
                    <a:pt x="180" y="76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80" y="25"/>
                    <a:pt x="171" y="16"/>
                    <a:pt x="16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57" y="8"/>
                    <a:pt x="168" y="8"/>
                    <a:pt x="168" y="8"/>
                  </a:cubicBezTo>
                  <a:cubicBezTo>
                    <a:pt x="179" y="8"/>
                    <a:pt x="188" y="17"/>
                    <a:pt x="188" y="28"/>
                  </a:cubicBezTo>
                  <a:cubicBezTo>
                    <a:pt x="188" y="104"/>
                    <a:pt x="188" y="104"/>
                    <a:pt x="188" y="104"/>
                  </a:cubicBezTo>
                  <a:cubicBezTo>
                    <a:pt x="188" y="115"/>
                    <a:pt x="179" y="124"/>
                    <a:pt x="168" y="124"/>
                  </a:cubicBezTo>
                  <a:close/>
                  <a:moveTo>
                    <a:pt x="120" y="56"/>
                  </a:moveTo>
                  <a:cubicBezTo>
                    <a:pt x="120" y="36"/>
                    <a:pt x="120" y="36"/>
                    <a:pt x="120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56"/>
                    <a:pt x="140" y="56"/>
                    <a:pt x="140" y="56"/>
                  </a:cubicBezTo>
                  <a:lnTo>
                    <a:pt x="120" y="56"/>
                  </a:lnTo>
                  <a:close/>
                  <a:moveTo>
                    <a:pt x="80" y="56"/>
                  </a:moveTo>
                  <a:cubicBezTo>
                    <a:pt x="80" y="36"/>
                    <a:pt x="80" y="36"/>
                    <a:pt x="80" y="36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56"/>
                    <a:pt x="100" y="56"/>
                    <a:pt x="100" y="56"/>
                  </a:cubicBezTo>
                  <a:lnTo>
                    <a:pt x="80" y="56"/>
                  </a:lnTo>
                  <a:close/>
                  <a:moveTo>
                    <a:pt x="40" y="56"/>
                  </a:moveTo>
                  <a:cubicBezTo>
                    <a:pt x="40" y="36"/>
                    <a:pt x="40" y="36"/>
                    <a:pt x="4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56"/>
                    <a:pt x="60" y="56"/>
                    <a:pt x="60" y="56"/>
                  </a:cubicBezTo>
                  <a:lnTo>
                    <a:pt x="40" y="56"/>
                  </a:lnTo>
                  <a:close/>
                  <a:moveTo>
                    <a:pt x="60" y="96"/>
                  </a:moveTo>
                  <a:cubicBezTo>
                    <a:pt x="40" y="96"/>
                    <a:pt x="40" y="96"/>
                    <a:pt x="40" y="96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60" y="96"/>
                  </a:lnTo>
                  <a:close/>
                  <a:moveTo>
                    <a:pt x="100" y="76"/>
                  </a:moveTo>
                  <a:cubicBezTo>
                    <a:pt x="100" y="96"/>
                    <a:pt x="100" y="96"/>
                    <a:pt x="100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100" y="76"/>
                  </a:lnTo>
                  <a:close/>
                  <a:moveTo>
                    <a:pt x="140" y="76"/>
                  </a:moveTo>
                  <a:cubicBezTo>
                    <a:pt x="140" y="96"/>
                    <a:pt x="140" y="96"/>
                    <a:pt x="140" y="9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0" y="76"/>
                    <a:pt x="120" y="76"/>
                    <a:pt x="120" y="76"/>
                  </a:cubicBezTo>
                  <a:lnTo>
                    <a:pt x="140" y="76"/>
                  </a:lnTo>
                  <a:close/>
                  <a:moveTo>
                    <a:pt x="140" y="56"/>
                  </a:moveTo>
                  <a:cubicBezTo>
                    <a:pt x="160" y="56"/>
                    <a:pt x="160" y="56"/>
                    <a:pt x="160" y="56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40" y="76"/>
                    <a:pt x="140" y="76"/>
                    <a:pt x="140" y="76"/>
                  </a:cubicBezTo>
                  <a:lnTo>
                    <a:pt x="140" y="56"/>
                  </a:lnTo>
                  <a:close/>
                  <a:moveTo>
                    <a:pt x="100" y="76"/>
                  </a:moveTo>
                  <a:cubicBezTo>
                    <a:pt x="100" y="56"/>
                    <a:pt x="100" y="56"/>
                    <a:pt x="10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76"/>
                    <a:pt x="120" y="76"/>
                    <a:pt x="120" y="76"/>
                  </a:cubicBezTo>
                  <a:lnTo>
                    <a:pt x="100" y="76"/>
                  </a:lnTo>
                  <a:close/>
                  <a:moveTo>
                    <a:pt x="60" y="76"/>
                  </a:moveTo>
                  <a:cubicBezTo>
                    <a:pt x="60" y="56"/>
                    <a:pt x="60" y="56"/>
                    <a:pt x="60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60" y="76"/>
                  </a:lnTo>
                  <a:close/>
                  <a:moveTo>
                    <a:pt x="16" y="124"/>
                  </a:moveTo>
                  <a:cubicBezTo>
                    <a:pt x="16" y="192"/>
                    <a:pt x="16" y="192"/>
                    <a:pt x="16" y="192"/>
                  </a:cubicBezTo>
                  <a:cubicBezTo>
                    <a:pt x="16" y="196"/>
                    <a:pt x="12" y="200"/>
                    <a:pt x="8" y="200"/>
                  </a:cubicBezTo>
                  <a:cubicBezTo>
                    <a:pt x="3" y="200"/>
                    <a:pt x="0" y="196"/>
                    <a:pt x="0" y="19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7" y="124"/>
                    <a:pt x="18" y="124"/>
                    <a:pt x="20" y="124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18" y="124"/>
                    <a:pt x="17" y="124"/>
                    <a:pt x="16" y="124"/>
                  </a:cubicBezTo>
                  <a:close/>
                  <a:moveTo>
                    <a:pt x="160" y="116"/>
                  </a:moveTo>
                  <a:cubicBezTo>
                    <a:pt x="140" y="116"/>
                    <a:pt x="140" y="116"/>
                    <a:pt x="140" y="116"/>
                  </a:cubicBezTo>
                  <a:cubicBezTo>
                    <a:pt x="140" y="96"/>
                    <a:pt x="140" y="96"/>
                    <a:pt x="140" y="96"/>
                  </a:cubicBezTo>
                  <a:cubicBezTo>
                    <a:pt x="160" y="96"/>
                    <a:pt x="160" y="96"/>
                    <a:pt x="160" y="96"/>
                  </a:cubicBezTo>
                  <a:lnTo>
                    <a:pt x="160" y="116"/>
                  </a:lnTo>
                  <a:close/>
                  <a:moveTo>
                    <a:pt x="120" y="116"/>
                  </a:moveTo>
                  <a:cubicBezTo>
                    <a:pt x="100" y="116"/>
                    <a:pt x="100" y="116"/>
                    <a:pt x="100" y="116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20" y="96"/>
                    <a:pt x="120" y="96"/>
                    <a:pt x="120" y="96"/>
                  </a:cubicBezTo>
                  <a:lnTo>
                    <a:pt x="120" y="116"/>
                  </a:lnTo>
                  <a:close/>
                  <a:moveTo>
                    <a:pt x="80" y="116"/>
                  </a:moveTo>
                  <a:cubicBezTo>
                    <a:pt x="60" y="116"/>
                    <a:pt x="60" y="116"/>
                    <a:pt x="60" y="11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80" y="96"/>
                    <a:pt x="80" y="96"/>
                    <a:pt x="80" y="96"/>
                  </a:cubicBezTo>
                  <a:lnTo>
                    <a:pt x="80" y="116"/>
                  </a:lnTo>
                  <a:close/>
                  <a:moveTo>
                    <a:pt x="20" y="116"/>
                  </a:moveTo>
                  <a:cubicBezTo>
                    <a:pt x="20" y="96"/>
                    <a:pt x="20" y="96"/>
                    <a:pt x="2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116"/>
                    <a:pt x="40" y="116"/>
                    <a:pt x="40" y="116"/>
                  </a:cubicBezTo>
                  <a:lnTo>
                    <a:pt x="20" y="116"/>
                  </a:lnTo>
                  <a:close/>
                  <a:moveTo>
                    <a:pt x="20" y="76"/>
                  </a:moveTo>
                  <a:cubicBezTo>
                    <a:pt x="20" y="56"/>
                    <a:pt x="20" y="56"/>
                    <a:pt x="2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76"/>
                    <a:pt x="40" y="76"/>
                    <a:pt x="40" y="76"/>
                  </a:cubicBezTo>
                  <a:lnTo>
                    <a:pt x="20" y="76"/>
                  </a:lnTo>
                  <a:close/>
                  <a:moveTo>
                    <a:pt x="20" y="3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60" y="36"/>
                  </a:moveTo>
                  <a:cubicBezTo>
                    <a:pt x="60" y="16"/>
                    <a:pt x="60" y="16"/>
                    <a:pt x="6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60" y="36"/>
                    <a:pt x="60" y="36"/>
                    <a:pt x="60" y="36"/>
                  </a:cubicBezTo>
                  <a:close/>
                  <a:moveTo>
                    <a:pt x="100" y="36"/>
                  </a:moveTo>
                  <a:cubicBezTo>
                    <a:pt x="100" y="16"/>
                    <a:pt x="100" y="16"/>
                    <a:pt x="10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00" y="36"/>
                    <a:pt x="100" y="36"/>
                    <a:pt x="100" y="36"/>
                  </a:cubicBezTo>
                  <a:close/>
                  <a:moveTo>
                    <a:pt x="140" y="36"/>
                  </a:moveTo>
                  <a:cubicBezTo>
                    <a:pt x="140" y="16"/>
                    <a:pt x="140" y="16"/>
                    <a:pt x="140" y="16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40" y="36"/>
                    <a:pt x="140" y="36"/>
                    <a:pt x="140" y="36"/>
                  </a:cubicBezTo>
                  <a:close/>
                  <a:moveTo>
                    <a:pt x="20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15" y="8"/>
                    <a:pt x="16" y="8"/>
                    <a:pt x="20" y="8"/>
                  </a:cubicBezTo>
                  <a:close/>
                  <a:moveTo>
                    <a:pt x="20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43" y="8"/>
                    <a:pt x="27" y="8"/>
                    <a:pt x="20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56808" y="1848286"/>
            <a:ext cx="1512168" cy="1512168"/>
            <a:chOff x="6457627" y="1877786"/>
            <a:chExt cx="1512168" cy="1512168"/>
          </a:xfrm>
        </p:grpSpPr>
        <p:sp>
          <p:nvSpPr>
            <p:cNvPr id="23" name="椭圆 22"/>
            <p:cNvSpPr/>
            <p:nvPr/>
          </p:nvSpPr>
          <p:spPr>
            <a:xfrm>
              <a:off x="6457627" y="1877786"/>
              <a:ext cx="1512168" cy="1512168"/>
            </a:xfrm>
            <a:prstGeom prst="ellipse">
              <a:avLst/>
            </a:prstGeom>
            <a:solidFill>
              <a:srgbClr val="0656F7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96"/>
            <p:cNvSpPr>
              <a:spLocks noEditPoints="1"/>
            </p:cNvSpPr>
            <p:nvPr/>
          </p:nvSpPr>
          <p:spPr bwMode="auto">
            <a:xfrm>
              <a:off x="7030838" y="2430778"/>
              <a:ext cx="406183" cy="406183"/>
            </a:xfrm>
            <a:custGeom>
              <a:avLst/>
              <a:gdLst>
                <a:gd name="T0" fmla="*/ 140 w 200"/>
                <a:gd name="T1" fmla="*/ 200 h 200"/>
                <a:gd name="T2" fmla="*/ 140 w 200"/>
                <a:gd name="T3" fmla="*/ 184 h 200"/>
                <a:gd name="T4" fmla="*/ 200 w 200"/>
                <a:gd name="T5" fmla="*/ 184 h 200"/>
                <a:gd name="T6" fmla="*/ 200 w 200"/>
                <a:gd name="T7" fmla="*/ 200 h 200"/>
                <a:gd name="T8" fmla="*/ 140 w 200"/>
                <a:gd name="T9" fmla="*/ 200 h 200"/>
                <a:gd name="T10" fmla="*/ 160 w 200"/>
                <a:gd name="T11" fmla="*/ 87 h 200"/>
                <a:gd name="T12" fmla="*/ 40 w 200"/>
                <a:gd name="T13" fmla="*/ 87 h 200"/>
                <a:gd name="T14" fmla="*/ 40 w 200"/>
                <a:gd name="T15" fmla="*/ 180 h 200"/>
                <a:gd name="T16" fmla="*/ 20 w 200"/>
                <a:gd name="T17" fmla="*/ 180 h 200"/>
                <a:gd name="T18" fmla="*/ 20 w 200"/>
                <a:gd name="T19" fmla="*/ 10 h 200"/>
                <a:gd name="T20" fmla="*/ 30 w 200"/>
                <a:gd name="T21" fmla="*/ 0 h 200"/>
                <a:gd name="T22" fmla="*/ 40 w 200"/>
                <a:gd name="T23" fmla="*/ 10 h 200"/>
                <a:gd name="T24" fmla="*/ 40 w 200"/>
                <a:gd name="T25" fmla="*/ 28 h 200"/>
                <a:gd name="T26" fmla="*/ 160 w 200"/>
                <a:gd name="T27" fmla="*/ 28 h 200"/>
                <a:gd name="T28" fmla="*/ 160 w 200"/>
                <a:gd name="T29" fmla="*/ 10 h 200"/>
                <a:gd name="T30" fmla="*/ 170 w 200"/>
                <a:gd name="T31" fmla="*/ 0 h 200"/>
                <a:gd name="T32" fmla="*/ 180 w 200"/>
                <a:gd name="T33" fmla="*/ 10 h 200"/>
                <a:gd name="T34" fmla="*/ 180 w 200"/>
                <a:gd name="T35" fmla="*/ 180 h 200"/>
                <a:gd name="T36" fmla="*/ 160 w 200"/>
                <a:gd name="T37" fmla="*/ 180 h 200"/>
                <a:gd name="T38" fmla="*/ 160 w 200"/>
                <a:gd name="T39" fmla="*/ 87 h 200"/>
                <a:gd name="T40" fmla="*/ 140 w 200"/>
                <a:gd name="T41" fmla="*/ 40 h 200"/>
                <a:gd name="T42" fmla="*/ 140 w 200"/>
                <a:gd name="T43" fmla="*/ 60 h 200"/>
                <a:gd name="T44" fmla="*/ 120 w 200"/>
                <a:gd name="T45" fmla="*/ 60 h 200"/>
                <a:gd name="T46" fmla="*/ 120 w 200"/>
                <a:gd name="T47" fmla="*/ 40 h 200"/>
                <a:gd name="T48" fmla="*/ 100 w 200"/>
                <a:gd name="T49" fmla="*/ 40 h 200"/>
                <a:gd name="T50" fmla="*/ 100 w 200"/>
                <a:gd name="T51" fmla="*/ 60 h 200"/>
                <a:gd name="T52" fmla="*/ 80 w 200"/>
                <a:gd name="T53" fmla="*/ 60 h 200"/>
                <a:gd name="T54" fmla="*/ 80 w 200"/>
                <a:gd name="T55" fmla="*/ 40 h 200"/>
                <a:gd name="T56" fmla="*/ 60 w 200"/>
                <a:gd name="T57" fmla="*/ 40 h 200"/>
                <a:gd name="T58" fmla="*/ 60 w 200"/>
                <a:gd name="T59" fmla="*/ 60 h 200"/>
                <a:gd name="T60" fmla="*/ 40 w 200"/>
                <a:gd name="T61" fmla="*/ 60 h 200"/>
                <a:gd name="T62" fmla="*/ 40 w 200"/>
                <a:gd name="T63" fmla="*/ 80 h 200"/>
                <a:gd name="T64" fmla="*/ 60 w 200"/>
                <a:gd name="T65" fmla="*/ 80 h 200"/>
                <a:gd name="T66" fmla="*/ 60 w 200"/>
                <a:gd name="T67" fmla="*/ 60 h 200"/>
                <a:gd name="T68" fmla="*/ 80 w 200"/>
                <a:gd name="T69" fmla="*/ 60 h 200"/>
                <a:gd name="T70" fmla="*/ 80 w 200"/>
                <a:gd name="T71" fmla="*/ 80 h 200"/>
                <a:gd name="T72" fmla="*/ 100 w 200"/>
                <a:gd name="T73" fmla="*/ 80 h 200"/>
                <a:gd name="T74" fmla="*/ 100 w 200"/>
                <a:gd name="T75" fmla="*/ 60 h 200"/>
                <a:gd name="T76" fmla="*/ 120 w 200"/>
                <a:gd name="T77" fmla="*/ 60 h 200"/>
                <a:gd name="T78" fmla="*/ 120 w 200"/>
                <a:gd name="T79" fmla="*/ 80 h 200"/>
                <a:gd name="T80" fmla="*/ 140 w 200"/>
                <a:gd name="T81" fmla="*/ 80 h 200"/>
                <a:gd name="T82" fmla="*/ 140 w 200"/>
                <a:gd name="T83" fmla="*/ 60 h 200"/>
                <a:gd name="T84" fmla="*/ 160 w 200"/>
                <a:gd name="T85" fmla="*/ 60 h 200"/>
                <a:gd name="T86" fmla="*/ 160 w 200"/>
                <a:gd name="T87" fmla="*/ 40 h 200"/>
                <a:gd name="T88" fmla="*/ 140 w 200"/>
                <a:gd name="T89" fmla="*/ 40 h 200"/>
                <a:gd name="T90" fmla="*/ 60 w 200"/>
                <a:gd name="T91" fmla="*/ 200 h 200"/>
                <a:gd name="T92" fmla="*/ 0 w 200"/>
                <a:gd name="T93" fmla="*/ 200 h 200"/>
                <a:gd name="T94" fmla="*/ 0 w 200"/>
                <a:gd name="T95" fmla="*/ 184 h 200"/>
                <a:gd name="T96" fmla="*/ 60 w 200"/>
                <a:gd name="T97" fmla="*/ 184 h 200"/>
                <a:gd name="T98" fmla="*/ 60 w 200"/>
                <a:gd name="T9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0" h="200">
                  <a:moveTo>
                    <a:pt x="140" y="200"/>
                  </a:moveTo>
                  <a:cubicBezTo>
                    <a:pt x="140" y="184"/>
                    <a:pt x="140" y="184"/>
                    <a:pt x="140" y="184"/>
                  </a:cubicBezTo>
                  <a:cubicBezTo>
                    <a:pt x="200" y="184"/>
                    <a:pt x="200" y="184"/>
                    <a:pt x="200" y="184"/>
                  </a:cubicBezTo>
                  <a:cubicBezTo>
                    <a:pt x="200" y="200"/>
                    <a:pt x="200" y="200"/>
                    <a:pt x="200" y="200"/>
                  </a:cubicBezTo>
                  <a:lnTo>
                    <a:pt x="140" y="200"/>
                  </a:lnTo>
                  <a:close/>
                  <a:moveTo>
                    <a:pt x="160" y="87"/>
                  </a:moveTo>
                  <a:cubicBezTo>
                    <a:pt x="40" y="87"/>
                    <a:pt x="40" y="87"/>
                    <a:pt x="40" y="87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4"/>
                    <a:pt x="24" y="0"/>
                    <a:pt x="30" y="0"/>
                  </a:cubicBezTo>
                  <a:cubicBezTo>
                    <a:pt x="35" y="0"/>
                    <a:pt x="40" y="4"/>
                    <a:pt x="40" y="1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60" y="4"/>
                    <a:pt x="164" y="0"/>
                    <a:pt x="170" y="0"/>
                  </a:cubicBezTo>
                  <a:cubicBezTo>
                    <a:pt x="175" y="0"/>
                    <a:pt x="180" y="4"/>
                    <a:pt x="180" y="10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60" y="180"/>
                    <a:pt x="160" y="180"/>
                    <a:pt x="160" y="180"/>
                  </a:cubicBezTo>
                  <a:lnTo>
                    <a:pt x="160" y="87"/>
                  </a:lnTo>
                  <a:close/>
                  <a:moveTo>
                    <a:pt x="140" y="40"/>
                  </a:moveTo>
                  <a:cubicBezTo>
                    <a:pt x="140" y="60"/>
                    <a:pt x="140" y="60"/>
                    <a:pt x="14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40" y="40"/>
                  </a:lnTo>
                  <a:close/>
                  <a:moveTo>
                    <a:pt x="60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60" y="184"/>
                    <a:pt x="60" y="184"/>
                    <a:pt x="60" y="184"/>
                  </a:cubicBezTo>
                  <a:lnTo>
                    <a:pt x="60" y="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弧形 24"/>
          <p:cNvSpPr/>
          <p:nvPr/>
        </p:nvSpPr>
        <p:spPr>
          <a:xfrm rot="15231781">
            <a:off x="4275713" y="2112926"/>
            <a:ext cx="1328675" cy="1328675"/>
          </a:xfrm>
          <a:prstGeom prst="arc">
            <a:avLst>
              <a:gd name="adj1" fmla="val 10956006"/>
              <a:gd name="adj2" fmla="val 0"/>
            </a:avLst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弧形 25"/>
          <p:cNvSpPr/>
          <p:nvPr/>
        </p:nvSpPr>
        <p:spPr>
          <a:xfrm rot="8176387">
            <a:off x="5318376" y="3020138"/>
            <a:ext cx="1546686" cy="1546686"/>
          </a:xfrm>
          <a:prstGeom prst="arc">
            <a:avLst>
              <a:gd name="adj1" fmla="val 13244638"/>
              <a:gd name="adj2" fmla="val 56923"/>
            </a:avLst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760030" y="1979654"/>
            <a:ext cx="360040" cy="360040"/>
          </a:xfrm>
          <a:prstGeom prst="ellipse">
            <a:avLst/>
          </a:prstGeom>
          <a:solidFill>
            <a:srgbClr val="7F7F7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标题 4"/>
          <p:cNvSpPr txBox="1"/>
          <p:nvPr/>
        </p:nvSpPr>
        <p:spPr>
          <a:xfrm>
            <a:off x="4717151" y="1990356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9" name="椭圆 28"/>
          <p:cNvSpPr/>
          <p:nvPr/>
        </p:nvSpPr>
        <p:spPr>
          <a:xfrm>
            <a:off x="5289793" y="3964861"/>
            <a:ext cx="360040" cy="360040"/>
          </a:xfrm>
          <a:prstGeom prst="ellipse">
            <a:avLst/>
          </a:prstGeom>
          <a:solidFill>
            <a:srgbClr val="7F7F7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标题 4"/>
          <p:cNvSpPr txBox="1"/>
          <p:nvPr/>
        </p:nvSpPr>
        <p:spPr>
          <a:xfrm>
            <a:off x="5246914" y="3975563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1" name="椭圆 30"/>
          <p:cNvSpPr/>
          <p:nvPr/>
        </p:nvSpPr>
        <p:spPr>
          <a:xfrm>
            <a:off x="7378025" y="1599300"/>
            <a:ext cx="360040" cy="360040"/>
          </a:xfrm>
          <a:prstGeom prst="ellipse">
            <a:avLst/>
          </a:prstGeom>
          <a:solidFill>
            <a:srgbClr val="7F7F7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标题 4"/>
          <p:cNvSpPr txBox="1"/>
          <p:nvPr/>
        </p:nvSpPr>
        <p:spPr>
          <a:xfrm>
            <a:off x="7335146" y="1610002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33" name="矩形 32"/>
          <p:cNvSpPr/>
          <p:nvPr/>
        </p:nvSpPr>
        <p:spPr>
          <a:xfrm>
            <a:off x="1633778" y="1887332"/>
            <a:ext cx="2385512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lvl="1"/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操作与反馈</a:t>
            </a: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1633091" y="2210330"/>
            <a:ext cx="2304256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监听器中加入同步代码</a:t>
            </a:r>
          </a:p>
        </p:txBody>
      </p:sp>
      <p:sp>
        <p:nvSpPr>
          <p:cNvPr id="35" name="矩形 34"/>
          <p:cNvSpPr/>
          <p:nvPr/>
        </p:nvSpPr>
        <p:spPr>
          <a:xfrm>
            <a:off x="3243407" y="4269171"/>
            <a:ext cx="2146270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lvl="1"/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防止注入</a:t>
            </a: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3242720" y="4592169"/>
            <a:ext cx="2350811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关键字屏蔽或转义</a:t>
            </a:r>
          </a:p>
        </p:txBody>
      </p:sp>
      <p:sp>
        <p:nvSpPr>
          <p:cNvPr id="37" name="矩形 36"/>
          <p:cNvSpPr/>
          <p:nvPr/>
        </p:nvSpPr>
        <p:spPr>
          <a:xfrm>
            <a:off x="8429703" y="2829011"/>
            <a:ext cx="2276396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lvl="1"/>
            <a:r>
              <a:rPr lang="zh-CN" altLang="en-US" b="1" dirty="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适应不同网站</a:t>
            </a:r>
          </a:p>
        </p:txBody>
      </p:sp>
      <p:sp>
        <p:nvSpPr>
          <p:cNvPr id="38" name="矩形 47"/>
          <p:cNvSpPr>
            <a:spLocks noChangeArrowheads="1"/>
          </p:cNvSpPr>
          <p:nvPr/>
        </p:nvSpPr>
        <p:spPr bwMode="auto">
          <a:xfrm>
            <a:off x="8429016" y="3152009"/>
            <a:ext cx="2277083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提供可定制的统一模板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使用不同显示规则</a:t>
            </a:r>
          </a:p>
        </p:txBody>
      </p:sp>
      <p:sp>
        <p:nvSpPr>
          <p:cNvPr id="39" name="矩形 85"/>
          <p:cNvSpPr>
            <a:spLocks noChangeArrowheads="1"/>
          </p:cNvSpPr>
          <p:nvPr/>
        </p:nvSpPr>
        <p:spPr bwMode="auto">
          <a:xfrm>
            <a:off x="8040426" y="4446330"/>
            <a:ext cx="3097721" cy="42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08" tIns="57603" rIns="115208" bIns="57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lvl="1" indent="0" algn="r">
              <a:buNone/>
            </a:pPr>
            <a:r>
              <a:rPr lang="zh-CN" altLang="en-US" sz="2000" b="1" dirty="0">
                <a:solidFill>
                  <a:schemeClr val="accent4">
                    <a:lumMod val="100000"/>
                  </a:schemeClr>
                </a:solidFill>
              </a:rPr>
              <a:t>技术原理</a:t>
            </a:r>
          </a:p>
        </p:txBody>
      </p:sp>
      <p:sp>
        <p:nvSpPr>
          <p:cNvPr id="40" name="文本框 13"/>
          <p:cNvSpPr txBox="1"/>
          <p:nvPr/>
        </p:nvSpPr>
        <p:spPr>
          <a:xfrm>
            <a:off x="7483979" y="4822826"/>
            <a:ext cx="3654168" cy="587460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技术难点的预计实现手段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DCDA79F-EBF1-442F-8865-9724654A4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8" r="9658"/>
          <a:stretch/>
        </p:blipFill>
        <p:spPr>
          <a:xfrm>
            <a:off x="-1" y="0"/>
            <a:ext cx="12195175" cy="6873541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EC93152-5569-42AB-842A-04780A3FE2D4}"/>
              </a:ext>
            </a:extLst>
          </p:cNvPr>
          <p:cNvSpPr/>
          <p:nvPr/>
        </p:nvSpPr>
        <p:spPr>
          <a:xfrm>
            <a:off x="496859" y="368660"/>
            <a:ext cx="11201457" cy="6120680"/>
          </a:xfrm>
          <a:prstGeom prst="roundRect">
            <a:avLst>
              <a:gd name="adj" fmla="val 27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B9D24A-1A96-4039-BBC6-F9EE16490C3E}"/>
              </a:ext>
            </a:extLst>
          </p:cNvPr>
          <p:cNvSpPr txBox="1"/>
          <p:nvPr/>
        </p:nvSpPr>
        <p:spPr>
          <a:xfrm>
            <a:off x="5305499" y="2348880"/>
            <a:ext cx="47118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rgbClr val="0656F7"/>
                </a:solidFill>
                <a:latin typeface="微软雅黑" panose="020B0503020204020204" charset="-122"/>
                <a:ea typeface="微软雅黑" panose="020B0503020204020204" charset="-122"/>
              </a:rPr>
              <a:t>PART 03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987E40-AEAF-45C1-A2B3-9DD70E98750C}"/>
              </a:ext>
            </a:extLst>
          </p:cNvPr>
          <p:cNvSpPr txBox="1"/>
          <p:nvPr/>
        </p:nvSpPr>
        <p:spPr>
          <a:xfrm>
            <a:off x="5396939" y="3564925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项目实现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A1E5A2-CB28-46E6-8E38-FD874EC75098}"/>
              </a:ext>
            </a:extLst>
          </p:cNvPr>
          <p:cNvSpPr txBox="1"/>
          <p:nvPr/>
        </p:nvSpPr>
        <p:spPr>
          <a:xfrm>
            <a:off x="5396939" y="4219245"/>
            <a:ext cx="5810250" cy="326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sym typeface="+mn-ea"/>
              </a:rPr>
              <a:t>阶段性目标与整体目标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1F8449-BF5A-4C92-9083-A5B9F22E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099" y="2415862"/>
            <a:ext cx="2480091" cy="25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4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0838"/>
      </a:accent1>
      <a:accent2>
        <a:srgbClr val="200838"/>
      </a:accent2>
      <a:accent3>
        <a:srgbClr val="200838"/>
      </a:accent3>
      <a:accent4>
        <a:srgbClr val="200838"/>
      </a:accent4>
      <a:accent5>
        <a:srgbClr val="200838"/>
      </a:accent5>
      <a:accent6>
        <a:srgbClr val="200838"/>
      </a:accent6>
      <a:hlink>
        <a:srgbClr val="200838"/>
      </a:hlink>
      <a:folHlink>
        <a:srgbClr val="2008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428</Words>
  <Application>Microsoft Office PowerPoint</Application>
  <PresentationFormat>自定义</PresentationFormat>
  <Paragraphs>123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Impact MT Std</vt:lpstr>
      <vt:lpstr>方正兰亭黑简体</vt:lpstr>
      <vt:lpstr>宋体</vt:lpstr>
      <vt:lpstr>微软雅黑</vt:lpstr>
      <vt:lpstr>Arial</vt:lpstr>
      <vt:lpstr>Calibri</vt:lpstr>
      <vt:lpstr>Century Gothic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</dc:creator>
  <cp:lastModifiedBy>Chu</cp:lastModifiedBy>
  <cp:revision>214</cp:revision>
  <dcterms:created xsi:type="dcterms:W3CDTF">2015-12-27T01:24:00Z</dcterms:created>
  <dcterms:modified xsi:type="dcterms:W3CDTF">2020-10-07T14:06:03Z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