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576000" cy="27432000"/>
  <p:notesSz cx="6858000" cy="9144000"/>
  <p:defaultTextStyle>
    <a:defPPr>
      <a:defRPr lang="zh-CN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>
        <p:scale>
          <a:sx n="34" d="100"/>
          <a:sy n="34" d="100"/>
        </p:scale>
        <p:origin x="20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51FE-F3B1-DE44-8194-FD41DD7ECF4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108C-C8A2-0049-B6AD-64FC2F814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48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800" y="-152671"/>
            <a:ext cx="3505200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05"/>
            <a:ext cx="5551714" cy="25815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868400" y="-152671"/>
            <a:ext cx="88392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LOY</a:t>
            </a:r>
            <a:endParaRPr lang="en-US" altLang="zh-CN" sz="16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3269981"/>
            <a:ext cx="1112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smtClean="0"/>
              <a:t>Problem solved</a:t>
            </a:r>
            <a:r>
              <a:rPr kumimoji="1" lang="en-US" altLang="zh-CN" sz="4400" dirty="0" smtClean="0"/>
              <a:t>: Help foreign(Chinese) students and travelers find medicines that equivalent to their familiar medicines.</a:t>
            </a:r>
            <a:endParaRPr kumimoji="1" lang="zh-CN" altLang="en-US" sz="4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1391900" y="3208301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smtClean="0"/>
              <a:t>Custom Profile</a:t>
            </a:r>
            <a:r>
              <a:rPr kumimoji="1" lang="en-US" altLang="zh-CN" sz="4400" dirty="0" smtClean="0"/>
              <a:t>: Foreigners cannot understand medicine descriptions and ingredients. Or too sick to buy medicines.</a:t>
            </a:r>
            <a:endParaRPr kumimoji="1" lang="zh-CN" altLang="en-US" sz="4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4460200" y="3214649"/>
            <a:ext cx="1036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smtClean="0"/>
              <a:t>Pivots</a:t>
            </a:r>
            <a:r>
              <a:rPr kumimoji="1" lang="en-US" altLang="zh-CN" sz="4400" dirty="0" smtClean="0"/>
              <a:t>: At first, I want to implement a Uber like delivery system, after that I pivot to this topic.</a:t>
            </a:r>
            <a:endParaRPr kumimoji="1" lang="zh-CN" altLang="en-US" sz="4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0" y="5593569"/>
            <a:ext cx="3657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smtClean="0"/>
              <a:t>Solution</a:t>
            </a:r>
            <a:r>
              <a:rPr kumimoji="1" lang="en-US" altLang="zh-CN" sz="4400" dirty="0" smtClean="0"/>
              <a:t>:</a:t>
            </a:r>
          </a:p>
          <a:p>
            <a:endParaRPr kumimoji="1"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0" y="6661294"/>
            <a:ext cx="5551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/>
              <a:t>1: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User type in their familiar medicine with their native language</a:t>
            </a:r>
            <a:endParaRPr kumimoji="1" lang="zh-CN" altLang="en-US" sz="4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551714" y="6705658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/>
              <a:t>2. Application take input, using Chinese API get the ingredient of that medicine.</a:t>
            </a:r>
            <a:endParaRPr kumimoji="1" lang="zh-CN" altLang="en-US" sz="4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2333514" y="6705658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/>
              <a:t>3.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Using ingredient to find the relative equivalent U.S. medicines.</a:t>
            </a:r>
            <a:endParaRPr kumimoji="1" lang="zh-CN" altLang="en-US" sz="4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8897600" y="6705658"/>
            <a:ext cx="762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/>
              <a:t>4. User can further read the description of that medicine (prescription or not).  </a:t>
            </a:r>
            <a:endParaRPr kumimoji="1" lang="zh-CN" altLang="en-US" sz="4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6517600" y="6856072"/>
            <a:ext cx="784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/>
              <a:t>5.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Give Amazon purchase link, user can get this medicine online.</a:t>
            </a:r>
            <a:endParaRPr kumimoji="1" lang="zh-CN" altLang="en-US" sz="4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0" y="9897041"/>
            <a:ext cx="5551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charset="2"/>
              <a:buChar char="Ø"/>
            </a:pPr>
            <a:r>
              <a:rPr kumimoji="1" lang="en-US" altLang="zh-CN" sz="4400" dirty="0" smtClean="0"/>
              <a:t>Python Django framework</a:t>
            </a:r>
          </a:p>
          <a:p>
            <a:pPr marL="857250" indent="-857250">
              <a:buFont typeface="Wingdings" charset="2"/>
              <a:buChar char="Ø"/>
            </a:pPr>
            <a:r>
              <a:rPr kumimoji="1" lang="en-US" altLang="zh-CN" sz="4400" dirty="0" smtClean="0"/>
              <a:t>JavaScript front end.</a:t>
            </a:r>
            <a:endParaRPr kumimoji="1" lang="zh-CN" altLang="en-US" sz="4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48300" y="10001157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kumimoji="1" lang="en-US" altLang="zh-CN" sz="4400" dirty="0" smtClean="0"/>
              <a:t>Python </a:t>
            </a:r>
            <a:r>
              <a:rPr kumimoji="1" lang="en-US" altLang="zh-CN" sz="4400" dirty="0" err="1" smtClean="0"/>
              <a:t>pyquery</a:t>
            </a:r>
            <a:r>
              <a:rPr kumimoji="1" lang="en-US" altLang="zh-CN" sz="4400" dirty="0" smtClean="0"/>
              <a:t> library</a:t>
            </a:r>
          </a:p>
          <a:p>
            <a:pPr marL="571500" indent="-571500">
              <a:buFont typeface="Wingdings" charset="2"/>
              <a:buChar char="Ø"/>
            </a:pPr>
            <a:r>
              <a:rPr kumimoji="1" lang="en-US" altLang="zh-CN" sz="4400" dirty="0" err="1" smtClean="0"/>
              <a:t>BeautifulSoup</a:t>
            </a:r>
            <a:r>
              <a:rPr kumimoji="1" lang="en-US" altLang="zh-CN" sz="4400" dirty="0" smtClean="0"/>
              <a:t> library</a:t>
            </a:r>
          </a:p>
          <a:p>
            <a:pPr marL="571500" indent="-571500">
              <a:buFont typeface="Wingdings" charset="2"/>
              <a:buChar char="Ø"/>
            </a:pPr>
            <a:r>
              <a:rPr kumimoji="1" lang="en-US" altLang="zh-CN" sz="4400" dirty="0" smtClean="0"/>
              <a:t>Web crawler technique</a:t>
            </a:r>
            <a:endParaRPr kumimoji="1" lang="zh-CN" altLang="en-US" sz="4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0" y="8873680"/>
            <a:ext cx="3657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smtClean="0"/>
              <a:t>Tools:</a:t>
            </a:r>
            <a:endParaRPr kumimoji="1" lang="zh-CN" altLang="en-US" sz="4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2333514" y="10141358"/>
            <a:ext cx="61449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kumimoji="1" lang="en-US" altLang="zh-CN" sz="4400" dirty="0" smtClean="0"/>
              <a:t>Web crawler technique</a:t>
            </a:r>
          </a:p>
          <a:p>
            <a:pPr marL="571500" indent="-571500">
              <a:buFont typeface="Wingdings" charset="2"/>
              <a:buChar char="Ø"/>
            </a:pPr>
            <a:r>
              <a:rPr kumimoji="1" lang="en-US" altLang="zh-CN" sz="4400" dirty="0" smtClean="0"/>
              <a:t>Designed and implemented a keyword searching algorithm</a:t>
            </a:r>
            <a:endParaRPr kumimoji="1" lang="zh-CN" altLang="en-US" sz="4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8897600" y="10141358"/>
            <a:ext cx="6286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kumimoji="1" lang="en-US" altLang="zh-CN" sz="4400" smtClean="0"/>
              <a:t>Modified web crawler.</a:t>
            </a:r>
          </a:p>
          <a:p>
            <a:pPr marL="571500" indent="-571500">
              <a:buFont typeface="Wingdings" charset="2"/>
              <a:buChar char="Ø"/>
            </a:pPr>
            <a:endParaRPr kumimoji="1" lang="en-US" altLang="zh-CN" sz="4400" smtClean="0"/>
          </a:p>
          <a:p>
            <a:pPr marL="571500" indent="-571500">
              <a:buFont typeface="Wingdings" charset="2"/>
              <a:buChar char="Ø"/>
            </a:pP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9202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164</Words>
  <Application>Microsoft Macintosh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Hiragino Kaku Gothic Std W8</vt:lpstr>
      <vt:lpstr>Wingdings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Office 用户</dc:creator>
  <cp:lastModifiedBy>Microsoft Office 用户</cp:lastModifiedBy>
  <cp:revision>16</cp:revision>
  <dcterms:created xsi:type="dcterms:W3CDTF">2017-12-19T01:10:56Z</dcterms:created>
  <dcterms:modified xsi:type="dcterms:W3CDTF">2017-12-19T07:53:01Z</dcterms:modified>
</cp:coreProperties>
</file>